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db32a9380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40fd2938f46a2"/>
  </p:sldMasterIdLst>
  <p:sldIdLst>
    <p:sldId xmlns:r="http://schemas.openxmlformats.org/officeDocument/2006/relationships" id="256" r:id="R4f1dd7adb4114082"/>
    <p:sldId xmlns:r="http://schemas.openxmlformats.org/officeDocument/2006/relationships" id="257" r:id="Rd0d0dd696d7a4524"/>
    <p:sldId xmlns:r="http://schemas.openxmlformats.org/officeDocument/2006/relationships" id="258" r:id="Re657093ef7f14855"/>
    <p:sldId xmlns:r="http://schemas.openxmlformats.org/officeDocument/2006/relationships" id="259" r:id="Rd15f3871456b4bc9"/>
    <p:sldId xmlns:r="http://schemas.openxmlformats.org/officeDocument/2006/relationships" id="260" r:id="Rad6c96d59ed84587"/>
    <p:sldId xmlns:r="http://schemas.openxmlformats.org/officeDocument/2006/relationships" id="261" r:id="R3ee4ffd57bf44529"/>
    <p:sldId xmlns:r="http://schemas.openxmlformats.org/officeDocument/2006/relationships" id="262" r:id="Raa9d2a127729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40fd2938f46a2" /><Relationship Type="http://schemas.openxmlformats.org/officeDocument/2006/relationships/slide" Target="/ppt/slides/slide1.xml" Id="R4f1dd7adb4114082" /><Relationship Type="http://schemas.openxmlformats.org/officeDocument/2006/relationships/slide" Target="/ppt/slides/slide2.xml" Id="Rd0d0dd696d7a4524" /><Relationship Type="http://schemas.openxmlformats.org/officeDocument/2006/relationships/slide" Target="/ppt/slides/slide3.xml" Id="Re657093ef7f14855" /><Relationship Type="http://schemas.openxmlformats.org/officeDocument/2006/relationships/slide" Target="/ppt/slides/slide4.xml" Id="Rd15f3871456b4bc9" /><Relationship Type="http://schemas.openxmlformats.org/officeDocument/2006/relationships/slide" Target="/ppt/slides/slide5.xml" Id="Rad6c96d59ed84587" /><Relationship Type="http://schemas.openxmlformats.org/officeDocument/2006/relationships/slide" Target="/ppt/slides/slide6.xml" Id="R3ee4ffd57bf44529" /><Relationship Type="http://schemas.openxmlformats.org/officeDocument/2006/relationships/slide" Target="/ppt/slides/slide7.xml" Id="Raa9d2a127729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8ec7788d5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13af2fb9485e" /><Relationship Type="http://schemas.openxmlformats.org/officeDocument/2006/relationships/theme" Target="/ppt/slideMasters/theme/theme1.xml" Id="R05d0ad24aeb6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f13af2fb9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0957884b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3e8e4eba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eafec9732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17cb7094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49e2bff8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bd027147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28708e2e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TRANSFJELL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QWIADER OMAR AMER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TRANSFJELL AS</a:t>
            </a:r>
          </a:p>
        </p:txBody>
      </p:sp>
    </p:spTree>
  </p:cSld>
  <p:clrMapOvr>
    <a:masterClrMapping xmlns:a="http://schemas.openxmlformats.org/drawingml/2006/main"/>
  </p:clrMapOvr>
</p:sld>
</file>