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8e8f17cc3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8824f7ea04d34"/>
  </p:sldMasterIdLst>
  <p:sldIdLst>
    <p:sldId xmlns:r="http://schemas.openxmlformats.org/officeDocument/2006/relationships" id="256" r:id="R81b3f9e67c684d3f"/>
    <p:sldId xmlns:r="http://schemas.openxmlformats.org/officeDocument/2006/relationships" id="257" r:id="Rf5ecd3fae0614f7b"/>
    <p:sldId xmlns:r="http://schemas.openxmlformats.org/officeDocument/2006/relationships" id="258" r:id="R04e8679aede84741"/>
    <p:sldId xmlns:r="http://schemas.openxmlformats.org/officeDocument/2006/relationships" id="259" r:id="Rb062731316a54540"/>
    <p:sldId xmlns:r="http://schemas.openxmlformats.org/officeDocument/2006/relationships" id="260" r:id="Rb7fee9dcefca47a9"/>
    <p:sldId xmlns:r="http://schemas.openxmlformats.org/officeDocument/2006/relationships" id="261" r:id="Rab2a146430fe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824f7ea04d34" /><Relationship Type="http://schemas.openxmlformats.org/officeDocument/2006/relationships/slide" Target="/ppt/slides/slide1.xml" Id="R81b3f9e67c684d3f" /><Relationship Type="http://schemas.openxmlformats.org/officeDocument/2006/relationships/slide" Target="/ppt/slides/slide2.xml" Id="Rf5ecd3fae0614f7b" /><Relationship Type="http://schemas.openxmlformats.org/officeDocument/2006/relationships/slide" Target="/ppt/slides/slide3.xml" Id="R04e8679aede84741" /><Relationship Type="http://schemas.openxmlformats.org/officeDocument/2006/relationships/slide" Target="/ppt/slides/slide4.xml" Id="Rb062731316a54540" /><Relationship Type="http://schemas.openxmlformats.org/officeDocument/2006/relationships/slide" Target="/ppt/slides/slide5.xml" Id="Rb7fee9dcefca47a9" /><Relationship Type="http://schemas.openxmlformats.org/officeDocument/2006/relationships/slide" Target="/ppt/slides/slide6.xml" Id="Rab2a146430fe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0a7005b1e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f0d711494b1b" /><Relationship Type="http://schemas.openxmlformats.org/officeDocument/2006/relationships/theme" Target="/ppt/slideMasters/theme/theme1.xml" Id="R4df843df4f01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af0d71149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746d9b95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ddf49dbd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91760643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44b2b4a9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0979cf66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bd648f31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