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c38e084e49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981676412d45f8"/>
  </p:sldMasterIdLst>
  <p:sldIdLst>
    <p:sldId xmlns:r="http://schemas.openxmlformats.org/officeDocument/2006/relationships" id="256" r:id="Re720edf6d0fc4fb3"/>
    <p:sldId xmlns:r="http://schemas.openxmlformats.org/officeDocument/2006/relationships" id="257" r:id="R1128000edb3f49b3"/>
    <p:sldId xmlns:r="http://schemas.openxmlformats.org/officeDocument/2006/relationships" id="258" r:id="R76bbae5925a54e2b"/>
    <p:sldId xmlns:r="http://schemas.openxmlformats.org/officeDocument/2006/relationships" id="259" r:id="Ra647f9ca81c84bf1"/>
    <p:sldId xmlns:r="http://schemas.openxmlformats.org/officeDocument/2006/relationships" id="260" r:id="Re7854b94b7ac48b4"/>
    <p:sldId xmlns:r="http://schemas.openxmlformats.org/officeDocument/2006/relationships" id="261" r:id="Rf61ff05f905e4d5f"/>
    <p:sldId xmlns:r="http://schemas.openxmlformats.org/officeDocument/2006/relationships" id="262" r:id="Re37d6a697b43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81676412d45f8" /><Relationship Type="http://schemas.openxmlformats.org/officeDocument/2006/relationships/slide" Target="/ppt/slides/slide1.xml" Id="Re720edf6d0fc4fb3" /><Relationship Type="http://schemas.openxmlformats.org/officeDocument/2006/relationships/slide" Target="/ppt/slides/slide2.xml" Id="R1128000edb3f49b3" /><Relationship Type="http://schemas.openxmlformats.org/officeDocument/2006/relationships/slide" Target="/ppt/slides/slide3.xml" Id="R76bbae5925a54e2b" /><Relationship Type="http://schemas.openxmlformats.org/officeDocument/2006/relationships/slide" Target="/ppt/slides/slide4.xml" Id="Ra647f9ca81c84bf1" /><Relationship Type="http://schemas.openxmlformats.org/officeDocument/2006/relationships/slide" Target="/ppt/slides/slide5.xml" Id="Re7854b94b7ac48b4" /><Relationship Type="http://schemas.openxmlformats.org/officeDocument/2006/relationships/slide" Target="/ppt/slides/slide6.xml" Id="Rf61ff05f905e4d5f" /><Relationship Type="http://schemas.openxmlformats.org/officeDocument/2006/relationships/slide" Target="/ppt/slides/slide7.xml" Id="Re37d6a697b43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6568e1941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340dae1f94ce8" /><Relationship Type="http://schemas.openxmlformats.org/officeDocument/2006/relationships/theme" Target="/ppt/slideMasters/theme/theme1.xml" Id="R12557bd3f842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340dae1f9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d654a671f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902b428a9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63a9250a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ceaebaeaa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26668c2b9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04e6b091742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b3a46eb7f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NORSA EIENDOM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3 489 648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ESKANDARI SAMAN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Lommedalsvei 127E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930 458 880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NORSA EIENDOM AS</a:t>
            </a:r>
          </a:p>
        </p:txBody>
      </p:sp>
    </p:spTree>
  </p:cSld>
  <p:clrMapOvr>
    <a:masterClrMapping xmlns:a="http://schemas.openxmlformats.org/drawingml/2006/main"/>
  </p:clrMapOvr>
</p:sld>
</file>