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476256464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f0859d9034531"/>
  </p:sldMasterIdLst>
  <p:sldIdLst>
    <p:sldId xmlns:r="http://schemas.openxmlformats.org/officeDocument/2006/relationships" id="256" r:id="R8b6f328b42af4e26"/>
    <p:sldId xmlns:r="http://schemas.openxmlformats.org/officeDocument/2006/relationships" id="257" r:id="R7be12d55ba5c4199"/>
    <p:sldId xmlns:r="http://schemas.openxmlformats.org/officeDocument/2006/relationships" id="258" r:id="R3cfd145ac53f4c4a"/>
    <p:sldId xmlns:r="http://schemas.openxmlformats.org/officeDocument/2006/relationships" id="259" r:id="R926fd0456a3a4c12"/>
    <p:sldId xmlns:r="http://schemas.openxmlformats.org/officeDocument/2006/relationships" id="260" r:id="Rd0dc687c4ae142d1"/>
    <p:sldId xmlns:r="http://schemas.openxmlformats.org/officeDocument/2006/relationships" id="261" r:id="R6d6c9ad40fb449eb"/>
    <p:sldId xmlns:r="http://schemas.openxmlformats.org/officeDocument/2006/relationships" id="262" r:id="R5b74fe7ab7cd43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f0859d9034531" /><Relationship Type="http://schemas.openxmlformats.org/officeDocument/2006/relationships/slide" Target="/ppt/slides/slide1.xml" Id="R8b6f328b42af4e26" /><Relationship Type="http://schemas.openxmlformats.org/officeDocument/2006/relationships/slide" Target="/ppt/slides/slide2.xml" Id="R7be12d55ba5c4199" /><Relationship Type="http://schemas.openxmlformats.org/officeDocument/2006/relationships/slide" Target="/ppt/slides/slide3.xml" Id="R3cfd145ac53f4c4a" /><Relationship Type="http://schemas.openxmlformats.org/officeDocument/2006/relationships/slide" Target="/ppt/slides/slide4.xml" Id="R926fd0456a3a4c12" /><Relationship Type="http://schemas.openxmlformats.org/officeDocument/2006/relationships/slide" Target="/ppt/slides/slide5.xml" Id="Rd0dc687c4ae142d1" /><Relationship Type="http://schemas.openxmlformats.org/officeDocument/2006/relationships/slide" Target="/ppt/slides/slide6.xml" Id="R6d6c9ad40fb449eb" /><Relationship Type="http://schemas.openxmlformats.org/officeDocument/2006/relationships/slide" Target="/ppt/slides/slide7.xml" Id="R5b74fe7ab7cd43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7ff7f26e4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b1eb4d7b34f84" /><Relationship Type="http://schemas.openxmlformats.org/officeDocument/2006/relationships/theme" Target="/ppt/slideMasters/theme/theme1.xml" Id="Rce433f764ddc4f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b1eb4d7b3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6134c3618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f1c8f0528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4b5a2ede5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187dd594047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cffb2af6e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9cbe8bc7d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5b3584bb148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PLUSSMINUS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1 226 198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ANITA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MIKALSEN ADRIAN HOLM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MIKALSEN LEANDER HOLM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MIKALSEN LEVI BÅRDSNES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 Rundsti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930 458 236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PLUSSMINUS AS</a:t>
            </a:r>
          </a:p>
        </p:txBody>
      </p:sp>
    </p:spTree>
  </p:cSld>
  <p:clrMapOvr>
    <a:masterClrMapping xmlns:a="http://schemas.openxmlformats.org/drawingml/2006/main"/>
  </p:clrMapOvr>
</p:sld>
</file>