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1024c2b79d43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267cfb422a4716"/>
  </p:sldMasterIdLst>
  <p:sldIdLst>
    <p:sldId xmlns:r="http://schemas.openxmlformats.org/officeDocument/2006/relationships" id="256" r:id="Rb7a671948ec542bb"/>
    <p:sldId xmlns:r="http://schemas.openxmlformats.org/officeDocument/2006/relationships" id="257" r:id="Rc4fd78c3dd8d4f89"/>
    <p:sldId xmlns:r="http://schemas.openxmlformats.org/officeDocument/2006/relationships" id="258" r:id="R8a981a673ff14870"/>
    <p:sldId xmlns:r="http://schemas.openxmlformats.org/officeDocument/2006/relationships" id="259" r:id="R7ce413dacc3d4bae"/>
    <p:sldId xmlns:r="http://schemas.openxmlformats.org/officeDocument/2006/relationships" id="260" r:id="R1bf80c04a22b491b"/>
    <p:sldId xmlns:r="http://schemas.openxmlformats.org/officeDocument/2006/relationships" id="261" r:id="R47b906e0b2794fa8"/>
    <p:sldId xmlns:r="http://schemas.openxmlformats.org/officeDocument/2006/relationships" id="262" r:id="R1009ff1d1f704d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267cfb422a4716" /><Relationship Type="http://schemas.openxmlformats.org/officeDocument/2006/relationships/slide" Target="/ppt/slides/slide1.xml" Id="Rb7a671948ec542bb" /><Relationship Type="http://schemas.openxmlformats.org/officeDocument/2006/relationships/slide" Target="/ppt/slides/slide2.xml" Id="Rc4fd78c3dd8d4f89" /><Relationship Type="http://schemas.openxmlformats.org/officeDocument/2006/relationships/slide" Target="/ppt/slides/slide3.xml" Id="R8a981a673ff14870" /><Relationship Type="http://schemas.openxmlformats.org/officeDocument/2006/relationships/slide" Target="/ppt/slides/slide4.xml" Id="R7ce413dacc3d4bae" /><Relationship Type="http://schemas.openxmlformats.org/officeDocument/2006/relationships/slide" Target="/ppt/slides/slide5.xml" Id="R1bf80c04a22b491b" /><Relationship Type="http://schemas.openxmlformats.org/officeDocument/2006/relationships/slide" Target="/ppt/slides/slide6.xml" Id="R47b906e0b2794fa8" /><Relationship Type="http://schemas.openxmlformats.org/officeDocument/2006/relationships/slide" Target="/ppt/slides/slide7.xml" Id="R1009ff1d1f704d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a146b67c6b49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0023c65284762" /><Relationship Type="http://schemas.openxmlformats.org/officeDocument/2006/relationships/theme" Target="/ppt/slideMasters/theme/theme1.xml" Id="R0b11cefc36b84f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40023c652847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1d75202d040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cab5aae2840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a43baa6ce46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614eafb3a4c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65324d9664a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4270f31c149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7bc41ef504f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BGV BYGGESERVICE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BGV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BGV BYGGESERVICE AS ble etablert [år] og holder til i Torp.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BGV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BGV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BGV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280 200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−293 005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−294 047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−1 029 565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23 384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BGV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PARVANOV GEORGI KIRILOV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BGV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Torpegata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1658 Torp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930 454 214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BGV BYGGESERVICE AS</a:t>
            </a:r>
          </a:p>
        </p:txBody>
      </p:sp>
    </p:spTree>
  </p:cSld>
  <p:clrMapOvr>
    <a:masterClrMapping xmlns:a="http://schemas.openxmlformats.org/drawingml/2006/main"/>
  </p:clrMapOvr>
</p:sld>
</file>