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9852cb409245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d7918eceba4c4b"/>
  </p:sldMasterIdLst>
  <p:sldIdLst>
    <p:sldId xmlns:r="http://schemas.openxmlformats.org/officeDocument/2006/relationships" id="256" r:id="R264c89acab5a4e4e"/>
    <p:sldId xmlns:r="http://schemas.openxmlformats.org/officeDocument/2006/relationships" id="257" r:id="R7d2aa575154b4070"/>
    <p:sldId xmlns:r="http://schemas.openxmlformats.org/officeDocument/2006/relationships" id="258" r:id="R705a3906899248ed"/>
    <p:sldId xmlns:r="http://schemas.openxmlformats.org/officeDocument/2006/relationships" id="259" r:id="Rba33070763bd4a8e"/>
    <p:sldId xmlns:r="http://schemas.openxmlformats.org/officeDocument/2006/relationships" id="260" r:id="R9bd5bd1c05024f42"/>
    <p:sldId xmlns:r="http://schemas.openxmlformats.org/officeDocument/2006/relationships" id="261" r:id="R383c816a681748e6"/>
    <p:sldId xmlns:r="http://schemas.openxmlformats.org/officeDocument/2006/relationships" id="262" r:id="Rba40a5b682cb45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7918eceba4c4b" /><Relationship Type="http://schemas.openxmlformats.org/officeDocument/2006/relationships/slide" Target="/ppt/slides/slide1.xml" Id="R264c89acab5a4e4e" /><Relationship Type="http://schemas.openxmlformats.org/officeDocument/2006/relationships/slide" Target="/ppt/slides/slide2.xml" Id="R7d2aa575154b4070" /><Relationship Type="http://schemas.openxmlformats.org/officeDocument/2006/relationships/slide" Target="/ppt/slides/slide3.xml" Id="R705a3906899248ed" /><Relationship Type="http://schemas.openxmlformats.org/officeDocument/2006/relationships/slide" Target="/ppt/slides/slide4.xml" Id="Rba33070763bd4a8e" /><Relationship Type="http://schemas.openxmlformats.org/officeDocument/2006/relationships/slide" Target="/ppt/slides/slide5.xml" Id="R9bd5bd1c05024f42" /><Relationship Type="http://schemas.openxmlformats.org/officeDocument/2006/relationships/slide" Target="/ppt/slides/slide6.xml" Id="R383c816a681748e6" /><Relationship Type="http://schemas.openxmlformats.org/officeDocument/2006/relationships/slide" Target="/ppt/slides/slide7.xml" Id="Rba40a5b682cb45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d3270155740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acc1b6670458b" /><Relationship Type="http://schemas.openxmlformats.org/officeDocument/2006/relationships/theme" Target="/ppt/slideMasters/theme/theme1.xml" Id="R456bced99874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4acc1b6670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ee8300659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7522c8cf848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2142c872e46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50901bf0c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41808e0ff49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75ab16b214f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fb4c8ae7a41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LEFDAL HOLDING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LEFDAL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LEFDAL HOLDING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LEFDAL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LEFDAL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LEFDAL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293 337 350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24 222 940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118 804 770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LEFDAL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CLG AS  –  34,1 %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 HOLDING AS  –  34,1 %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MLG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NIZA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 INVEST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LEFDAL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Edbo, Caroline Øverlands 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930 454 079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LEFDAL HOLDING INVEST AS</a:t>
            </a:r>
          </a:p>
        </p:txBody>
      </p:sp>
    </p:spTree>
  </p:cSld>
  <p:clrMapOvr>
    <a:masterClrMapping xmlns:a="http://schemas.openxmlformats.org/drawingml/2006/main"/>
  </p:clrMapOvr>
</p:sld>
</file>