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09bf47fc5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05bf41a774989"/>
  </p:sldMasterIdLst>
  <p:sldIdLst>
    <p:sldId xmlns:r="http://schemas.openxmlformats.org/officeDocument/2006/relationships" id="256" r:id="R2f95189fc93d4c3c"/>
    <p:sldId xmlns:r="http://schemas.openxmlformats.org/officeDocument/2006/relationships" id="257" r:id="R9e404ca2fac64978"/>
    <p:sldId xmlns:r="http://schemas.openxmlformats.org/officeDocument/2006/relationships" id="258" r:id="R2e09b2fcdb314601"/>
    <p:sldId xmlns:r="http://schemas.openxmlformats.org/officeDocument/2006/relationships" id="259" r:id="R68a9d4e5673346ba"/>
    <p:sldId xmlns:r="http://schemas.openxmlformats.org/officeDocument/2006/relationships" id="260" r:id="Rcfd43de3ab384e67"/>
    <p:sldId xmlns:r="http://schemas.openxmlformats.org/officeDocument/2006/relationships" id="261" r:id="Ra1f3ed01eccd4e48"/>
    <p:sldId xmlns:r="http://schemas.openxmlformats.org/officeDocument/2006/relationships" id="262" r:id="R0eff2a206b40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05bf41a774989" /><Relationship Type="http://schemas.openxmlformats.org/officeDocument/2006/relationships/slide" Target="/ppt/slides/slide1.xml" Id="R2f95189fc93d4c3c" /><Relationship Type="http://schemas.openxmlformats.org/officeDocument/2006/relationships/slide" Target="/ppt/slides/slide2.xml" Id="R9e404ca2fac64978" /><Relationship Type="http://schemas.openxmlformats.org/officeDocument/2006/relationships/slide" Target="/ppt/slides/slide3.xml" Id="R2e09b2fcdb314601" /><Relationship Type="http://schemas.openxmlformats.org/officeDocument/2006/relationships/slide" Target="/ppt/slides/slide4.xml" Id="R68a9d4e5673346ba" /><Relationship Type="http://schemas.openxmlformats.org/officeDocument/2006/relationships/slide" Target="/ppt/slides/slide5.xml" Id="Rcfd43de3ab384e67" /><Relationship Type="http://schemas.openxmlformats.org/officeDocument/2006/relationships/slide" Target="/ppt/slides/slide6.xml" Id="Ra1f3ed01eccd4e48" /><Relationship Type="http://schemas.openxmlformats.org/officeDocument/2006/relationships/slide" Target="/ppt/slides/slide7.xml" Id="R0eff2a206b40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7b9512db6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e80c45b4a4874" /><Relationship Type="http://schemas.openxmlformats.org/officeDocument/2006/relationships/theme" Target="/ppt/slideMasters/theme/theme1.xml" Id="R7817e29e6640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e80c45b4a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a7a49be6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08bbfbd2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e5a61b5164b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60dc26b4a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0ab273db6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3479e560d4a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fb64930af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333 360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