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6204d899937499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8e15def515a4ceb"/>
  </p:sldMasterIdLst>
  <p:sldIdLst>
    <p:sldId xmlns:r="http://schemas.openxmlformats.org/officeDocument/2006/relationships" id="256" r:id="R9897d535d99449ba"/>
    <p:sldId xmlns:r="http://schemas.openxmlformats.org/officeDocument/2006/relationships" id="257" r:id="R16f440f108f74d1c"/>
    <p:sldId xmlns:r="http://schemas.openxmlformats.org/officeDocument/2006/relationships" id="258" r:id="Rd11787920e28496c"/>
    <p:sldId xmlns:r="http://schemas.openxmlformats.org/officeDocument/2006/relationships" id="259" r:id="R2aa3515396fe43e9"/>
    <p:sldId xmlns:r="http://schemas.openxmlformats.org/officeDocument/2006/relationships" id="260" r:id="R1ce20241cc7f46a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8e15def515a4ceb" /><Relationship Type="http://schemas.openxmlformats.org/officeDocument/2006/relationships/slide" Target="/ppt/slides/slide1.xml" Id="R9897d535d99449ba" /><Relationship Type="http://schemas.openxmlformats.org/officeDocument/2006/relationships/slide" Target="/ppt/slides/slide2.xml" Id="R16f440f108f74d1c" /><Relationship Type="http://schemas.openxmlformats.org/officeDocument/2006/relationships/slide" Target="/ppt/slides/slide3.xml" Id="Rd11787920e28496c" /><Relationship Type="http://schemas.openxmlformats.org/officeDocument/2006/relationships/slide" Target="/ppt/slides/slide4.xml" Id="R2aa3515396fe43e9" /><Relationship Type="http://schemas.openxmlformats.org/officeDocument/2006/relationships/slide" Target="/ppt/slides/slide5.xml" Id="R1ce20241cc7f46a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10e472a94a9401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2660688ecf403f" /><Relationship Type="http://schemas.openxmlformats.org/officeDocument/2006/relationships/theme" Target="/ppt/slideMasters/theme/theme1.xml" Id="Ra13b6aa1bbd34df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32660688ecf403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bf361c29334f5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278380f0de4b1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4e1dbe2988412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9c413a3de044b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bfc79274a04e5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BORCHEN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BORCHEN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BORCHEN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BORCHEN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BORCHEN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BORCHEN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930 392 499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BORCHEN AS</a:t>
            </a:r>
          </a:p>
        </p:txBody>
      </p:sp>
    </p:spTree>
  </p:cSld>
  <p:clrMapOvr>
    <a:masterClrMapping xmlns:a="http://schemas.openxmlformats.org/drawingml/2006/main"/>
  </p:clrMapOvr>
</p:sld>
</file>