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6566edabe349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711b9ac2054286"/>
  </p:sldMasterIdLst>
  <p:sldIdLst>
    <p:sldId xmlns:r="http://schemas.openxmlformats.org/officeDocument/2006/relationships" id="256" r:id="Rb4013b38cd4e439d"/>
    <p:sldId xmlns:r="http://schemas.openxmlformats.org/officeDocument/2006/relationships" id="257" r:id="Rbcc7cbe1957344ba"/>
    <p:sldId xmlns:r="http://schemas.openxmlformats.org/officeDocument/2006/relationships" id="258" r:id="R40b87019967e427d"/>
    <p:sldId xmlns:r="http://schemas.openxmlformats.org/officeDocument/2006/relationships" id="259" r:id="Rc26c031a41d74fca"/>
    <p:sldId xmlns:r="http://schemas.openxmlformats.org/officeDocument/2006/relationships" id="260" r:id="R621f4995aa0844eb"/>
    <p:sldId xmlns:r="http://schemas.openxmlformats.org/officeDocument/2006/relationships" id="261" r:id="R1e639e4c288448e8"/>
    <p:sldId xmlns:r="http://schemas.openxmlformats.org/officeDocument/2006/relationships" id="262" r:id="Rd15dc930c4474c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711b9ac2054286" /><Relationship Type="http://schemas.openxmlformats.org/officeDocument/2006/relationships/slide" Target="/ppt/slides/slide1.xml" Id="Rb4013b38cd4e439d" /><Relationship Type="http://schemas.openxmlformats.org/officeDocument/2006/relationships/slide" Target="/ppt/slides/slide2.xml" Id="Rbcc7cbe1957344ba" /><Relationship Type="http://schemas.openxmlformats.org/officeDocument/2006/relationships/slide" Target="/ppt/slides/slide3.xml" Id="R40b87019967e427d" /><Relationship Type="http://schemas.openxmlformats.org/officeDocument/2006/relationships/slide" Target="/ppt/slides/slide4.xml" Id="Rc26c031a41d74fca" /><Relationship Type="http://schemas.openxmlformats.org/officeDocument/2006/relationships/slide" Target="/ppt/slides/slide5.xml" Id="R621f4995aa0844eb" /><Relationship Type="http://schemas.openxmlformats.org/officeDocument/2006/relationships/slide" Target="/ppt/slides/slide6.xml" Id="R1e639e4c288448e8" /><Relationship Type="http://schemas.openxmlformats.org/officeDocument/2006/relationships/slide" Target="/ppt/slides/slide7.xml" Id="Rd15dc930c4474c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6b8f4e057747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4bad8868142a5" /><Relationship Type="http://schemas.openxmlformats.org/officeDocument/2006/relationships/theme" Target="/ppt/slideMasters/theme/theme1.xml" Id="R2e23df05ef5d4c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14bad8868142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8c7744df44e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f66a28f644c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e457f610e4e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a9ad1ba1341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246c52db549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385970c2a44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716cdb35745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HAKKESPETTEN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HAKKESPETTEN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HAKKESPETTEN INVEST AS ble etablert [år] og holder til i Jevnaker.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HAKKESPETTEN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HAKKESPETTEN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HAKKESPETTEN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432 083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3 612 090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3 630 135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HAKKESPETTEN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OLERUD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HAKKESPETTEN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Egil Olerud, Rønnerudsvingen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3520 Jevnaker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930 391 174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HAKKESPETTEN INVEST AS</a:t>
            </a:r>
          </a:p>
        </p:txBody>
      </p:sp>
    </p:spTree>
  </p:cSld>
  <p:clrMapOvr>
    <a:masterClrMapping xmlns:a="http://schemas.openxmlformats.org/drawingml/2006/main"/>
  </p:clrMapOvr>
</p:sld>
</file>