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098774dbc41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668150f114b02"/>
  </p:sldMasterIdLst>
  <p:sldIdLst>
    <p:sldId xmlns:r="http://schemas.openxmlformats.org/officeDocument/2006/relationships" id="256" r:id="R3a851f302aca462f"/>
    <p:sldId xmlns:r="http://schemas.openxmlformats.org/officeDocument/2006/relationships" id="257" r:id="R1a0dcbb2e5764a39"/>
    <p:sldId xmlns:r="http://schemas.openxmlformats.org/officeDocument/2006/relationships" id="258" r:id="R90795747ced04696"/>
    <p:sldId xmlns:r="http://schemas.openxmlformats.org/officeDocument/2006/relationships" id="259" r:id="R1054960f6d654e1c"/>
    <p:sldId xmlns:r="http://schemas.openxmlformats.org/officeDocument/2006/relationships" id="260" r:id="Raaa69b57769a40d5"/>
    <p:sldId xmlns:r="http://schemas.openxmlformats.org/officeDocument/2006/relationships" id="261" r:id="R8ccb4ee9408548d9"/>
    <p:sldId xmlns:r="http://schemas.openxmlformats.org/officeDocument/2006/relationships" id="262" r:id="R564b1308901944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668150f114b02" /><Relationship Type="http://schemas.openxmlformats.org/officeDocument/2006/relationships/slide" Target="/ppt/slides/slide1.xml" Id="R3a851f302aca462f" /><Relationship Type="http://schemas.openxmlformats.org/officeDocument/2006/relationships/slide" Target="/ppt/slides/slide2.xml" Id="R1a0dcbb2e5764a39" /><Relationship Type="http://schemas.openxmlformats.org/officeDocument/2006/relationships/slide" Target="/ppt/slides/slide3.xml" Id="R90795747ced04696" /><Relationship Type="http://schemas.openxmlformats.org/officeDocument/2006/relationships/slide" Target="/ppt/slides/slide4.xml" Id="R1054960f6d654e1c" /><Relationship Type="http://schemas.openxmlformats.org/officeDocument/2006/relationships/slide" Target="/ppt/slides/slide5.xml" Id="Raaa69b57769a40d5" /><Relationship Type="http://schemas.openxmlformats.org/officeDocument/2006/relationships/slide" Target="/ppt/slides/slide6.xml" Id="R8ccb4ee9408548d9" /><Relationship Type="http://schemas.openxmlformats.org/officeDocument/2006/relationships/slide" Target="/ppt/slides/slide7.xml" Id="R564b1308901944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74f829db7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6ecfcdd9a430d" /><Relationship Type="http://schemas.openxmlformats.org/officeDocument/2006/relationships/theme" Target="/ppt/slideMasters/theme/theme1.xml" Id="R8e7215335b68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6ecfcdd9a43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79507b904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9b8f67045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507b1e08344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7ac598a74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531b535e6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766d7db344e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b17ee4d84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FURUHAUG 382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 382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11 327 734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11 728 690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SMEDAL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Revesandveien 382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930 390 739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