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dfd239795542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287be66fe472f"/>
  </p:sldMasterIdLst>
  <p:sldIdLst>
    <p:sldId xmlns:r="http://schemas.openxmlformats.org/officeDocument/2006/relationships" id="256" r:id="R577e0cdf17a14d9f"/>
    <p:sldId xmlns:r="http://schemas.openxmlformats.org/officeDocument/2006/relationships" id="257" r:id="R10bb25d254a34c4c"/>
    <p:sldId xmlns:r="http://schemas.openxmlformats.org/officeDocument/2006/relationships" id="258" r:id="R881f27ca0bdd49ea"/>
    <p:sldId xmlns:r="http://schemas.openxmlformats.org/officeDocument/2006/relationships" id="259" r:id="R042c54b2e1724d84"/>
    <p:sldId xmlns:r="http://schemas.openxmlformats.org/officeDocument/2006/relationships" id="260" r:id="R300e6d8ceb8246b7"/>
    <p:sldId xmlns:r="http://schemas.openxmlformats.org/officeDocument/2006/relationships" id="261" r:id="Rd9f51cde0b9841dc"/>
    <p:sldId xmlns:r="http://schemas.openxmlformats.org/officeDocument/2006/relationships" id="262" r:id="R897b723e909c40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287be66fe472f" /><Relationship Type="http://schemas.openxmlformats.org/officeDocument/2006/relationships/slide" Target="/ppt/slides/slide1.xml" Id="R577e0cdf17a14d9f" /><Relationship Type="http://schemas.openxmlformats.org/officeDocument/2006/relationships/slide" Target="/ppt/slides/slide2.xml" Id="R10bb25d254a34c4c" /><Relationship Type="http://schemas.openxmlformats.org/officeDocument/2006/relationships/slide" Target="/ppt/slides/slide3.xml" Id="R881f27ca0bdd49ea" /><Relationship Type="http://schemas.openxmlformats.org/officeDocument/2006/relationships/slide" Target="/ppt/slides/slide4.xml" Id="R042c54b2e1724d84" /><Relationship Type="http://schemas.openxmlformats.org/officeDocument/2006/relationships/slide" Target="/ppt/slides/slide5.xml" Id="R300e6d8ceb8246b7" /><Relationship Type="http://schemas.openxmlformats.org/officeDocument/2006/relationships/slide" Target="/ppt/slides/slide6.xml" Id="Rd9f51cde0b9841dc" /><Relationship Type="http://schemas.openxmlformats.org/officeDocument/2006/relationships/slide" Target="/ppt/slides/slide7.xml" Id="R897b723e909c40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a6ff6ea1f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5828a9b14070" /><Relationship Type="http://schemas.openxmlformats.org/officeDocument/2006/relationships/theme" Target="/ppt/slideMasters/theme/theme1.xml" Id="R4f8163318dce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45828a9b1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c94026725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0c09434524c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e8028a8484c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e3d5fa379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bf9b9b5f4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6ce48fb1a43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23668affa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PRIKKEFISK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PRIKKEFISK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3 014 768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4 341 289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HEGDAL SKODVIN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930 389 544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PRIKKEFISK HOLDING AS</a:t>
            </a:r>
          </a:p>
        </p:txBody>
      </p:sp>
    </p:spTree>
  </p:cSld>
  <p:clrMapOvr>
    <a:masterClrMapping xmlns:a="http://schemas.openxmlformats.org/drawingml/2006/main"/>
  </p:clrMapOvr>
</p:sld>
</file>