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321e3e03e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ee4c2bdb54251"/>
  </p:sldMasterIdLst>
  <p:sldIdLst>
    <p:sldId xmlns:r="http://schemas.openxmlformats.org/officeDocument/2006/relationships" id="256" r:id="R4634d63c69204fb6"/>
    <p:sldId xmlns:r="http://schemas.openxmlformats.org/officeDocument/2006/relationships" id="257" r:id="R6ba1238682054bc7"/>
    <p:sldId xmlns:r="http://schemas.openxmlformats.org/officeDocument/2006/relationships" id="258" r:id="Rc9efa4483fe745de"/>
    <p:sldId xmlns:r="http://schemas.openxmlformats.org/officeDocument/2006/relationships" id="259" r:id="Re406ad9b6f444885"/>
    <p:sldId xmlns:r="http://schemas.openxmlformats.org/officeDocument/2006/relationships" id="260" r:id="Rc0aea94279e6484a"/>
    <p:sldId xmlns:r="http://schemas.openxmlformats.org/officeDocument/2006/relationships" id="261" r:id="Ra3280fe66c414b1c"/>
    <p:sldId xmlns:r="http://schemas.openxmlformats.org/officeDocument/2006/relationships" id="262" r:id="Rfe55fc49e507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ee4c2bdb54251" /><Relationship Type="http://schemas.openxmlformats.org/officeDocument/2006/relationships/slide" Target="/ppt/slides/slide1.xml" Id="R4634d63c69204fb6" /><Relationship Type="http://schemas.openxmlformats.org/officeDocument/2006/relationships/slide" Target="/ppt/slides/slide2.xml" Id="R6ba1238682054bc7" /><Relationship Type="http://schemas.openxmlformats.org/officeDocument/2006/relationships/slide" Target="/ppt/slides/slide3.xml" Id="Rc9efa4483fe745de" /><Relationship Type="http://schemas.openxmlformats.org/officeDocument/2006/relationships/slide" Target="/ppt/slides/slide4.xml" Id="Re406ad9b6f444885" /><Relationship Type="http://schemas.openxmlformats.org/officeDocument/2006/relationships/slide" Target="/ppt/slides/slide5.xml" Id="Rc0aea94279e6484a" /><Relationship Type="http://schemas.openxmlformats.org/officeDocument/2006/relationships/slide" Target="/ppt/slides/slide6.xml" Id="Ra3280fe66c414b1c" /><Relationship Type="http://schemas.openxmlformats.org/officeDocument/2006/relationships/slide" Target="/ppt/slides/slide7.xml" Id="Rfe55fc49e507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69c56a208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4732b53a4eae" /><Relationship Type="http://schemas.openxmlformats.org/officeDocument/2006/relationships/theme" Target="/ppt/slideMasters/theme/theme1.xml" Id="R081b8c17a4a7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94732b53a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c90f50368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e8f68b870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7ad3b434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931f79776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aa91c65a2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220f2525b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be10da470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