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cf65571fa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930a51b9a462c"/>
  </p:sldMasterIdLst>
  <p:sldIdLst>
    <p:sldId xmlns:r="http://schemas.openxmlformats.org/officeDocument/2006/relationships" id="256" r:id="Rb218a7d6f8bb4eec"/>
    <p:sldId xmlns:r="http://schemas.openxmlformats.org/officeDocument/2006/relationships" id="257" r:id="Rdf067af4436e4655"/>
    <p:sldId xmlns:r="http://schemas.openxmlformats.org/officeDocument/2006/relationships" id="258" r:id="Rd74fdc3bf8b24b38"/>
    <p:sldId xmlns:r="http://schemas.openxmlformats.org/officeDocument/2006/relationships" id="259" r:id="R616287d25e864dde"/>
    <p:sldId xmlns:r="http://schemas.openxmlformats.org/officeDocument/2006/relationships" id="260" r:id="R654f05569b3b46a8"/>
    <p:sldId xmlns:r="http://schemas.openxmlformats.org/officeDocument/2006/relationships" id="261" r:id="Rc3cd5133df5340cd"/>
    <p:sldId xmlns:r="http://schemas.openxmlformats.org/officeDocument/2006/relationships" id="262" r:id="R1e8ff4cd8a6c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930a51b9a462c" /><Relationship Type="http://schemas.openxmlformats.org/officeDocument/2006/relationships/slide" Target="/ppt/slides/slide1.xml" Id="Rb218a7d6f8bb4eec" /><Relationship Type="http://schemas.openxmlformats.org/officeDocument/2006/relationships/slide" Target="/ppt/slides/slide2.xml" Id="Rdf067af4436e4655" /><Relationship Type="http://schemas.openxmlformats.org/officeDocument/2006/relationships/slide" Target="/ppt/slides/slide3.xml" Id="Rd74fdc3bf8b24b38" /><Relationship Type="http://schemas.openxmlformats.org/officeDocument/2006/relationships/slide" Target="/ppt/slides/slide4.xml" Id="R616287d25e864dde" /><Relationship Type="http://schemas.openxmlformats.org/officeDocument/2006/relationships/slide" Target="/ppt/slides/slide5.xml" Id="R654f05569b3b46a8" /><Relationship Type="http://schemas.openxmlformats.org/officeDocument/2006/relationships/slide" Target="/ppt/slides/slide6.xml" Id="Rc3cd5133df5340cd" /><Relationship Type="http://schemas.openxmlformats.org/officeDocument/2006/relationships/slide" Target="/ppt/slides/slide7.xml" Id="R1e8ff4cd8a6c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71e24aeda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555861664175" /><Relationship Type="http://schemas.openxmlformats.org/officeDocument/2006/relationships/theme" Target="/ppt/slideMasters/theme/theme1.xml" Id="Rcd49fefead6747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d55586166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f4e30be7a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7746b21f6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0c6c15756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afabff32f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12f80f54c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3cfbf6af340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b014f66ea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OPPLEV HALDENKANALEN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OPPLEV HALDENKANALEN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1 614 726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KLATRING PÅ GRENSEN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INGER MIDTTUN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LARS PETTER MIDTTUN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BORGEMOEN ASGEIR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HEIDI OTTESEN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co/ Midttun Lie, Grimsrødhøgda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930 388 238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HALDENKANALEN AS</a:t>
            </a:r>
          </a:p>
        </p:txBody>
      </p:sp>
    </p:spTree>
  </p:cSld>
  <p:clrMapOvr>
    <a:masterClrMapping xmlns:a="http://schemas.openxmlformats.org/drawingml/2006/main"/>
  </p:clrMapOvr>
</p:sld>
</file>