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7cb6a5458c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6d55379484b56"/>
  </p:sldMasterIdLst>
  <p:sldIdLst>
    <p:sldId xmlns:r="http://schemas.openxmlformats.org/officeDocument/2006/relationships" id="256" r:id="R19512be922c24807"/>
    <p:sldId xmlns:r="http://schemas.openxmlformats.org/officeDocument/2006/relationships" id="257" r:id="R4819db02ad354718"/>
    <p:sldId xmlns:r="http://schemas.openxmlformats.org/officeDocument/2006/relationships" id="258" r:id="Ree14400f9a494745"/>
    <p:sldId xmlns:r="http://schemas.openxmlformats.org/officeDocument/2006/relationships" id="259" r:id="Re767eef52b094aef"/>
    <p:sldId xmlns:r="http://schemas.openxmlformats.org/officeDocument/2006/relationships" id="260" r:id="R695fbb0d0fe143c1"/>
    <p:sldId xmlns:r="http://schemas.openxmlformats.org/officeDocument/2006/relationships" id="261" r:id="R80f69696e0904472"/>
    <p:sldId xmlns:r="http://schemas.openxmlformats.org/officeDocument/2006/relationships" id="262" r:id="R31122be86182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6d55379484b56" /><Relationship Type="http://schemas.openxmlformats.org/officeDocument/2006/relationships/slide" Target="/ppt/slides/slide1.xml" Id="R19512be922c24807" /><Relationship Type="http://schemas.openxmlformats.org/officeDocument/2006/relationships/slide" Target="/ppt/slides/slide2.xml" Id="R4819db02ad354718" /><Relationship Type="http://schemas.openxmlformats.org/officeDocument/2006/relationships/slide" Target="/ppt/slides/slide3.xml" Id="Ree14400f9a494745" /><Relationship Type="http://schemas.openxmlformats.org/officeDocument/2006/relationships/slide" Target="/ppt/slides/slide4.xml" Id="Re767eef52b094aef" /><Relationship Type="http://schemas.openxmlformats.org/officeDocument/2006/relationships/slide" Target="/ppt/slides/slide5.xml" Id="R695fbb0d0fe143c1" /><Relationship Type="http://schemas.openxmlformats.org/officeDocument/2006/relationships/slide" Target="/ppt/slides/slide6.xml" Id="R80f69696e0904472" /><Relationship Type="http://schemas.openxmlformats.org/officeDocument/2006/relationships/slide" Target="/ppt/slides/slide7.xml" Id="R31122be86182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c9da05f3e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fe4a1f46040ea" /><Relationship Type="http://schemas.openxmlformats.org/officeDocument/2006/relationships/theme" Target="/ppt/slideMasters/theme/theme1.xml" Id="R4d23d24e379e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fe4a1f46040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3a5523cf24c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dbe103966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ba319b2db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a50e16ae7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3ef599b1e4f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8f84ef4734c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b6b247a76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HALVORSEN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HALVORSEN INVEST AS ble etablert [år] og holder til i Midsund.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Gangstadvegen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6475 Midsund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HALVORSEN INVEST AS</a:t>
            </a:r>
          </a:p>
        </p:txBody>
      </p:sp>
    </p:spTree>
  </p:cSld>
  <p:clrMapOvr>
    <a:masterClrMapping xmlns:a="http://schemas.openxmlformats.org/drawingml/2006/main"/>
  </p:clrMapOvr>
</p:sld>
</file>