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15d83fb7ba4b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df0d949cad469e"/>
  </p:sldMasterIdLst>
  <p:sldIdLst>
    <p:sldId xmlns:r="http://schemas.openxmlformats.org/officeDocument/2006/relationships" id="256" r:id="R6f0d0832ecc44215"/>
    <p:sldId xmlns:r="http://schemas.openxmlformats.org/officeDocument/2006/relationships" id="257" r:id="Reebac59baafa47a4"/>
    <p:sldId xmlns:r="http://schemas.openxmlformats.org/officeDocument/2006/relationships" id="258" r:id="R4a8a18b8c0af4055"/>
    <p:sldId xmlns:r="http://schemas.openxmlformats.org/officeDocument/2006/relationships" id="259" r:id="R04abf6af39c14c7a"/>
    <p:sldId xmlns:r="http://schemas.openxmlformats.org/officeDocument/2006/relationships" id="260" r:id="R77629df9fd204bc4"/>
    <p:sldId xmlns:r="http://schemas.openxmlformats.org/officeDocument/2006/relationships" id="261" r:id="R64f673267d104e96"/>
    <p:sldId xmlns:r="http://schemas.openxmlformats.org/officeDocument/2006/relationships" id="262" r:id="Ree469f546eb941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df0d949cad469e" /><Relationship Type="http://schemas.openxmlformats.org/officeDocument/2006/relationships/slide" Target="/ppt/slides/slide1.xml" Id="R6f0d0832ecc44215" /><Relationship Type="http://schemas.openxmlformats.org/officeDocument/2006/relationships/slide" Target="/ppt/slides/slide2.xml" Id="Reebac59baafa47a4" /><Relationship Type="http://schemas.openxmlformats.org/officeDocument/2006/relationships/slide" Target="/ppt/slides/slide3.xml" Id="R4a8a18b8c0af4055" /><Relationship Type="http://schemas.openxmlformats.org/officeDocument/2006/relationships/slide" Target="/ppt/slides/slide4.xml" Id="R04abf6af39c14c7a" /><Relationship Type="http://schemas.openxmlformats.org/officeDocument/2006/relationships/slide" Target="/ppt/slides/slide5.xml" Id="R77629df9fd204bc4" /><Relationship Type="http://schemas.openxmlformats.org/officeDocument/2006/relationships/slide" Target="/ppt/slides/slide6.xml" Id="R64f673267d104e96" /><Relationship Type="http://schemas.openxmlformats.org/officeDocument/2006/relationships/slide" Target="/ppt/slides/slide7.xml" Id="Ree469f546eb941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4dd41af0e4c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6e64e3a59417b" /><Relationship Type="http://schemas.openxmlformats.org/officeDocument/2006/relationships/theme" Target="/ppt/slideMasters/theme/theme1.xml" Id="R339655e491ad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96e64e3a5941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a320b191341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6947e535a46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b52932a4d45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e43a0252040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934be8e784e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b3e0d3d264d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61dd9808847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Hoffsjef Løvenskiolds vei 47D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930 387 797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 AS</a:t>
            </a:r>
          </a:p>
        </p:txBody>
      </p:sp>
    </p:spTree>
  </p:cSld>
  <p:clrMapOvr>
    <a:masterClrMapping xmlns:a="http://schemas.openxmlformats.org/drawingml/2006/main"/>
  </p:clrMapOvr>
</p:sld>
</file>