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bc4bfa17bb4d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6427767270409c"/>
  </p:sldMasterIdLst>
  <p:sldIdLst>
    <p:sldId xmlns:r="http://schemas.openxmlformats.org/officeDocument/2006/relationships" id="256" r:id="R4f18babec6e5448e"/>
    <p:sldId xmlns:r="http://schemas.openxmlformats.org/officeDocument/2006/relationships" id="257" r:id="R558acd733d734199"/>
    <p:sldId xmlns:r="http://schemas.openxmlformats.org/officeDocument/2006/relationships" id="258" r:id="Rc40113e6295b4e4d"/>
    <p:sldId xmlns:r="http://schemas.openxmlformats.org/officeDocument/2006/relationships" id="259" r:id="Rce6f2641ecdb4835"/>
    <p:sldId xmlns:r="http://schemas.openxmlformats.org/officeDocument/2006/relationships" id="260" r:id="R2f0edd733c984398"/>
    <p:sldId xmlns:r="http://schemas.openxmlformats.org/officeDocument/2006/relationships" id="261" r:id="R8f8ab38a3e804bc8"/>
    <p:sldId xmlns:r="http://schemas.openxmlformats.org/officeDocument/2006/relationships" id="262" r:id="R5d76c992cec744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427767270409c" /><Relationship Type="http://schemas.openxmlformats.org/officeDocument/2006/relationships/slide" Target="/ppt/slides/slide1.xml" Id="R4f18babec6e5448e" /><Relationship Type="http://schemas.openxmlformats.org/officeDocument/2006/relationships/slide" Target="/ppt/slides/slide2.xml" Id="R558acd733d734199" /><Relationship Type="http://schemas.openxmlformats.org/officeDocument/2006/relationships/slide" Target="/ppt/slides/slide3.xml" Id="Rc40113e6295b4e4d" /><Relationship Type="http://schemas.openxmlformats.org/officeDocument/2006/relationships/slide" Target="/ppt/slides/slide4.xml" Id="Rce6f2641ecdb4835" /><Relationship Type="http://schemas.openxmlformats.org/officeDocument/2006/relationships/slide" Target="/ppt/slides/slide5.xml" Id="R2f0edd733c984398" /><Relationship Type="http://schemas.openxmlformats.org/officeDocument/2006/relationships/slide" Target="/ppt/slides/slide6.xml" Id="R8f8ab38a3e804bc8" /><Relationship Type="http://schemas.openxmlformats.org/officeDocument/2006/relationships/slide" Target="/ppt/slides/slide7.xml" Id="R5d76c992cec744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8b1eb50eb49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189c33c9a42b8" /><Relationship Type="http://schemas.openxmlformats.org/officeDocument/2006/relationships/theme" Target="/ppt/slideMasters/theme/theme1.xml" Id="Rd07de2fd51c9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3189c33c9a42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d3bc004da4a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4aca3b0f04e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7c1ba4e2d4f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dd105c0f744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df9b5a2e14c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46ecb5ad942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43d82c39447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 JOHNSEN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 JOHNSEN HOLDING AS ble etablert [år] og holder til i Lakselvbukt.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1 343 988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1 343 988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JOHNSEN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Nakkevegen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9045 Lakselvbukt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930 384 917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JOHNSEN HOLDING AS</a:t>
            </a:r>
          </a:p>
        </p:txBody>
      </p:sp>
    </p:spTree>
  </p:cSld>
  <p:clrMapOvr>
    <a:masterClrMapping xmlns:a="http://schemas.openxmlformats.org/drawingml/2006/main"/>
  </p:clrMapOvr>
</p:sld>
</file>