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bd7027c41444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d3a151c66848b3"/>
  </p:sldMasterIdLst>
  <p:sldIdLst>
    <p:sldId xmlns:r="http://schemas.openxmlformats.org/officeDocument/2006/relationships" id="256" r:id="Rf709716e682c48a2"/>
    <p:sldId xmlns:r="http://schemas.openxmlformats.org/officeDocument/2006/relationships" id="257" r:id="Rd3f6c709885e442f"/>
    <p:sldId xmlns:r="http://schemas.openxmlformats.org/officeDocument/2006/relationships" id="258" r:id="R7ea60351b691417c"/>
    <p:sldId xmlns:r="http://schemas.openxmlformats.org/officeDocument/2006/relationships" id="259" r:id="R35fd6ccbdbf5416c"/>
    <p:sldId xmlns:r="http://schemas.openxmlformats.org/officeDocument/2006/relationships" id="260" r:id="Rb0a150790557469e"/>
    <p:sldId xmlns:r="http://schemas.openxmlformats.org/officeDocument/2006/relationships" id="261" r:id="R7a57c12ae74248b6"/>
    <p:sldId xmlns:r="http://schemas.openxmlformats.org/officeDocument/2006/relationships" id="262" r:id="R798be3dad8fc44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d3a151c66848b3" /><Relationship Type="http://schemas.openxmlformats.org/officeDocument/2006/relationships/slide" Target="/ppt/slides/slide1.xml" Id="Rf709716e682c48a2" /><Relationship Type="http://schemas.openxmlformats.org/officeDocument/2006/relationships/slide" Target="/ppt/slides/slide2.xml" Id="Rd3f6c709885e442f" /><Relationship Type="http://schemas.openxmlformats.org/officeDocument/2006/relationships/slide" Target="/ppt/slides/slide3.xml" Id="R7ea60351b691417c" /><Relationship Type="http://schemas.openxmlformats.org/officeDocument/2006/relationships/slide" Target="/ppt/slides/slide4.xml" Id="R35fd6ccbdbf5416c" /><Relationship Type="http://schemas.openxmlformats.org/officeDocument/2006/relationships/slide" Target="/ppt/slides/slide5.xml" Id="Rb0a150790557469e" /><Relationship Type="http://schemas.openxmlformats.org/officeDocument/2006/relationships/slide" Target="/ppt/slides/slide6.xml" Id="R7a57c12ae74248b6" /><Relationship Type="http://schemas.openxmlformats.org/officeDocument/2006/relationships/slide" Target="/ppt/slides/slide7.xml" Id="R798be3dad8fc44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364e50572a43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49f5e9e9142f7" /><Relationship Type="http://schemas.openxmlformats.org/officeDocument/2006/relationships/theme" Target="/ppt/slideMasters/theme/theme1.xml" Id="Rf3db0c914d034c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649f5e9e9142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99b09956648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34ec1327f46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5606fe31f49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e287edc1f42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dc0826d6f44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4443feb3a4e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e9c0b01fc49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SARHUSET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SARHUSET AS ble etablert [år] og holder til i Brønnøysund.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1 634 093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629 700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463 006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4 264 766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6 239 176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FAGERLAND LOGISTICS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HORTA FINANS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Skrenten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8909 Brønnøysund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930 384 038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SARHUSET AS</a:t>
            </a:r>
          </a:p>
        </p:txBody>
      </p:sp>
    </p:spTree>
  </p:cSld>
  <p:clrMapOvr>
    <a:masterClrMapping xmlns:a="http://schemas.openxmlformats.org/drawingml/2006/main"/>
  </p:clrMapOvr>
</p:sld>
</file>