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a31f73b41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f599b26cb4718"/>
  </p:sldMasterIdLst>
  <p:sldIdLst>
    <p:sldId xmlns:r="http://schemas.openxmlformats.org/officeDocument/2006/relationships" id="256" r:id="R6c29bb7b3e294b72"/>
    <p:sldId xmlns:r="http://schemas.openxmlformats.org/officeDocument/2006/relationships" id="257" r:id="Rc4e84cd2a5014c88"/>
    <p:sldId xmlns:r="http://schemas.openxmlformats.org/officeDocument/2006/relationships" id="258" r:id="R1e833b3ed1e54a62"/>
    <p:sldId xmlns:r="http://schemas.openxmlformats.org/officeDocument/2006/relationships" id="259" r:id="R4fe588aa95c14608"/>
    <p:sldId xmlns:r="http://schemas.openxmlformats.org/officeDocument/2006/relationships" id="260" r:id="Rd62955bb23cc4cd8"/>
    <p:sldId xmlns:r="http://schemas.openxmlformats.org/officeDocument/2006/relationships" id="261" r:id="Rfa870d40f60e4f67"/>
    <p:sldId xmlns:r="http://schemas.openxmlformats.org/officeDocument/2006/relationships" id="262" r:id="Re2c00bca96cb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f599b26cb4718" /><Relationship Type="http://schemas.openxmlformats.org/officeDocument/2006/relationships/slide" Target="/ppt/slides/slide1.xml" Id="R6c29bb7b3e294b72" /><Relationship Type="http://schemas.openxmlformats.org/officeDocument/2006/relationships/slide" Target="/ppt/slides/slide2.xml" Id="Rc4e84cd2a5014c88" /><Relationship Type="http://schemas.openxmlformats.org/officeDocument/2006/relationships/slide" Target="/ppt/slides/slide3.xml" Id="R1e833b3ed1e54a62" /><Relationship Type="http://schemas.openxmlformats.org/officeDocument/2006/relationships/slide" Target="/ppt/slides/slide4.xml" Id="R4fe588aa95c14608" /><Relationship Type="http://schemas.openxmlformats.org/officeDocument/2006/relationships/slide" Target="/ppt/slides/slide5.xml" Id="Rd62955bb23cc4cd8" /><Relationship Type="http://schemas.openxmlformats.org/officeDocument/2006/relationships/slide" Target="/ppt/slides/slide6.xml" Id="Rfa870d40f60e4f67" /><Relationship Type="http://schemas.openxmlformats.org/officeDocument/2006/relationships/slide" Target="/ppt/slides/slide7.xml" Id="Re2c00bca96cb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1c35646ce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3c7090ee74965" /><Relationship Type="http://schemas.openxmlformats.org/officeDocument/2006/relationships/theme" Target="/ppt/slideMasters/theme/theme1.xml" Id="R7d193a8c9fa5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3c7090ee7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bdee27c4b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7daf505a4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3d7c48f2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d43fa02a6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653e3115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d21259fd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c693a42f9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FLUX COLLECTIVE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FLUX COLLECTIVE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OTTERSBO HOLDING &amp;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ANDREA EMILIE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Vækerøveien 132R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