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f2905f1dc640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22b387d9da4c07"/>
  </p:sldMasterIdLst>
  <p:sldIdLst>
    <p:sldId xmlns:r="http://schemas.openxmlformats.org/officeDocument/2006/relationships" id="256" r:id="R4907a88878244b8e"/>
    <p:sldId xmlns:r="http://schemas.openxmlformats.org/officeDocument/2006/relationships" id="257" r:id="R34b7a909e0854064"/>
    <p:sldId xmlns:r="http://schemas.openxmlformats.org/officeDocument/2006/relationships" id="258" r:id="Rff226868b10641ab"/>
    <p:sldId xmlns:r="http://schemas.openxmlformats.org/officeDocument/2006/relationships" id="259" r:id="Rac2c98081c8848a1"/>
    <p:sldId xmlns:r="http://schemas.openxmlformats.org/officeDocument/2006/relationships" id="260" r:id="Rcc2631bdaa0f4800"/>
    <p:sldId xmlns:r="http://schemas.openxmlformats.org/officeDocument/2006/relationships" id="261" r:id="Rad332bca5e3c4d77"/>
    <p:sldId xmlns:r="http://schemas.openxmlformats.org/officeDocument/2006/relationships" id="262" r:id="R2f8f1a6820534a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22b387d9da4c07" /><Relationship Type="http://schemas.openxmlformats.org/officeDocument/2006/relationships/slide" Target="/ppt/slides/slide1.xml" Id="R4907a88878244b8e" /><Relationship Type="http://schemas.openxmlformats.org/officeDocument/2006/relationships/slide" Target="/ppt/slides/slide2.xml" Id="R34b7a909e0854064" /><Relationship Type="http://schemas.openxmlformats.org/officeDocument/2006/relationships/slide" Target="/ppt/slides/slide3.xml" Id="Rff226868b10641ab" /><Relationship Type="http://schemas.openxmlformats.org/officeDocument/2006/relationships/slide" Target="/ppt/slides/slide4.xml" Id="Rac2c98081c8848a1" /><Relationship Type="http://schemas.openxmlformats.org/officeDocument/2006/relationships/slide" Target="/ppt/slides/slide5.xml" Id="Rcc2631bdaa0f4800" /><Relationship Type="http://schemas.openxmlformats.org/officeDocument/2006/relationships/slide" Target="/ppt/slides/slide6.xml" Id="Rad332bca5e3c4d77" /><Relationship Type="http://schemas.openxmlformats.org/officeDocument/2006/relationships/slide" Target="/ppt/slides/slide7.xml" Id="R2f8f1a6820534a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8088e3463248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9ec4b1f7641c1" /><Relationship Type="http://schemas.openxmlformats.org/officeDocument/2006/relationships/theme" Target="/ppt/slideMasters/theme/theme1.xml" Id="Rd24ec9a07c0442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d9ec4b1f7641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e8207568c48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19e58af004e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82f5b874647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cb831ad3e4e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dde7b3a6a4d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99e7c7a8642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5084874574b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ADMARIN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ADMARIN AS ble etablert [år] og holder til i Kleppstad.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1 002 535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−73 246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591 640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 FOREST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Brennaveien 1170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8313 Kleppstad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