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cf4c76590949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01b186bc9243b0"/>
  </p:sldMasterIdLst>
  <p:sldIdLst>
    <p:sldId xmlns:r="http://schemas.openxmlformats.org/officeDocument/2006/relationships" id="256" r:id="R12e4a1e61f8a46dd"/>
    <p:sldId xmlns:r="http://schemas.openxmlformats.org/officeDocument/2006/relationships" id="257" r:id="Ra3cb63bc4da54f63"/>
    <p:sldId xmlns:r="http://schemas.openxmlformats.org/officeDocument/2006/relationships" id="258" r:id="Re86dcc9f899b4f57"/>
    <p:sldId xmlns:r="http://schemas.openxmlformats.org/officeDocument/2006/relationships" id="259" r:id="Rf7436a5d9894471d"/>
    <p:sldId xmlns:r="http://schemas.openxmlformats.org/officeDocument/2006/relationships" id="260" r:id="Rfef3b58ef2734d7e"/>
    <p:sldId xmlns:r="http://schemas.openxmlformats.org/officeDocument/2006/relationships" id="261" r:id="R5b9613a0bcc64a05"/>
    <p:sldId xmlns:r="http://schemas.openxmlformats.org/officeDocument/2006/relationships" id="262" r:id="R96d88fc0fc7349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1b186bc9243b0" /><Relationship Type="http://schemas.openxmlformats.org/officeDocument/2006/relationships/slide" Target="/ppt/slides/slide1.xml" Id="R12e4a1e61f8a46dd" /><Relationship Type="http://schemas.openxmlformats.org/officeDocument/2006/relationships/slide" Target="/ppt/slides/slide2.xml" Id="Ra3cb63bc4da54f63" /><Relationship Type="http://schemas.openxmlformats.org/officeDocument/2006/relationships/slide" Target="/ppt/slides/slide3.xml" Id="Re86dcc9f899b4f57" /><Relationship Type="http://schemas.openxmlformats.org/officeDocument/2006/relationships/slide" Target="/ppt/slides/slide4.xml" Id="Rf7436a5d9894471d" /><Relationship Type="http://schemas.openxmlformats.org/officeDocument/2006/relationships/slide" Target="/ppt/slides/slide5.xml" Id="Rfef3b58ef2734d7e" /><Relationship Type="http://schemas.openxmlformats.org/officeDocument/2006/relationships/slide" Target="/ppt/slides/slide6.xml" Id="R5b9613a0bcc64a05" /><Relationship Type="http://schemas.openxmlformats.org/officeDocument/2006/relationships/slide" Target="/ppt/slides/slide7.xml" Id="R96d88fc0fc7349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f16e5434e4b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3757e4d4246db" /><Relationship Type="http://schemas.openxmlformats.org/officeDocument/2006/relationships/theme" Target="/ppt/slideMasters/theme/theme1.xml" Id="R326d7094872345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53757e4d4246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7c09dda0c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128c8723d4a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a9c6b5d1a40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1c659fe5445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85d79d69849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7f7619dc247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53cb7944d43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Døvigen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Døvigen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Døvigen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Døvigen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Døvigen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Døvigen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112 635 746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6 475 072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5 323 237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20 982 059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34 007 709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Døvigen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DØVIGEN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Døvigen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05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firmapost@dovigen.no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www.dovigen.no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930 382 078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Døvigen AS</a:t>
            </a:r>
          </a:p>
        </p:txBody>
      </p:sp>
    </p:spTree>
  </p:cSld>
  <p:clrMapOvr>
    <a:masterClrMapping xmlns:a="http://schemas.openxmlformats.org/drawingml/2006/main"/>
  </p:clrMapOvr>
</p:sld>
</file>