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7458339c0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a3691317f4f3c"/>
  </p:sldMasterIdLst>
  <p:sldIdLst>
    <p:sldId xmlns:r="http://schemas.openxmlformats.org/officeDocument/2006/relationships" id="256" r:id="R3c9f18bad21a407e"/>
    <p:sldId xmlns:r="http://schemas.openxmlformats.org/officeDocument/2006/relationships" id="257" r:id="R3fd584117e70409e"/>
    <p:sldId xmlns:r="http://schemas.openxmlformats.org/officeDocument/2006/relationships" id="258" r:id="Rb5acbeac2c584053"/>
    <p:sldId xmlns:r="http://schemas.openxmlformats.org/officeDocument/2006/relationships" id="259" r:id="R060096584cfb4cdf"/>
    <p:sldId xmlns:r="http://schemas.openxmlformats.org/officeDocument/2006/relationships" id="260" r:id="R826fe9034e184e24"/>
    <p:sldId xmlns:r="http://schemas.openxmlformats.org/officeDocument/2006/relationships" id="261" r:id="R9ae2efd5653149ea"/>
    <p:sldId xmlns:r="http://schemas.openxmlformats.org/officeDocument/2006/relationships" id="262" r:id="R095ea755b232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a3691317f4f3c" /><Relationship Type="http://schemas.openxmlformats.org/officeDocument/2006/relationships/slide" Target="/ppt/slides/slide1.xml" Id="R3c9f18bad21a407e" /><Relationship Type="http://schemas.openxmlformats.org/officeDocument/2006/relationships/slide" Target="/ppt/slides/slide2.xml" Id="R3fd584117e70409e" /><Relationship Type="http://schemas.openxmlformats.org/officeDocument/2006/relationships/slide" Target="/ppt/slides/slide3.xml" Id="Rb5acbeac2c584053" /><Relationship Type="http://schemas.openxmlformats.org/officeDocument/2006/relationships/slide" Target="/ppt/slides/slide4.xml" Id="R060096584cfb4cdf" /><Relationship Type="http://schemas.openxmlformats.org/officeDocument/2006/relationships/slide" Target="/ppt/slides/slide5.xml" Id="R826fe9034e184e24" /><Relationship Type="http://schemas.openxmlformats.org/officeDocument/2006/relationships/slide" Target="/ppt/slides/slide6.xml" Id="R9ae2efd5653149ea" /><Relationship Type="http://schemas.openxmlformats.org/officeDocument/2006/relationships/slide" Target="/ppt/slides/slide7.xml" Id="R095ea755b232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2e5b0d721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146485ac0415e" /><Relationship Type="http://schemas.openxmlformats.org/officeDocument/2006/relationships/theme" Target="/ppt/slideMasters/theme/theme1.xml" Id="R0c57bcf8624148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9146485ac0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23a4635ab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139782f4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b9dfe798f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2f28763ef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e3f6a44fe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27fc7a95a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7901ed2104a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LARAS INVEST AS ble etablert [år] og holder til i Fiskum.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408 565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3 373 565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EMIL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EMILIE ASLAKSEN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Kongsbergvei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3322 Fiskum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LARAS INVEST AS</a:t>
            </a:r>
          </a:p>
        </p:txBody>
      </p:sp>
    </p:spTree>
  </p:cSld>
  <p:clrMapOvr>
    <a:masterClrMapping xmlns:a="http://schemas.openxmlformats.org/drawingml/2006/main"/>
  </p:clrMapOvr>
</p:sld>
</file>