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bc57b9a31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00d4d3b8849d9"/>
  </p:sldMasterIdLst>
  <p:sldIdLst>
    <p:sldId xmlns:r="http://schemas.openxmlformats.org/officeDocument/2006/relationships" id="256" r:id="R7ad4d0bdbd95480f"/>
    <p:sldId xmlns:r="http://schemas.openxmlformats.org/officeDocument/2006/relationships" id="257" r:id="R3e487bb6e23643bf"/>
    <p:sldId xmlns:r="http://schemas.openxmlformats.org/officeDocument/2006/relationships" id="258" r:id="R3d4ce519daf24dd4"/>
    <p:sldId xmlns:r="http://schemas.openxmlformats.org/officeDocument/2006/relationships" id="259" r:id="Rca4312fb8db74caa"/>
    <p:sldId xmlns:r="http://schemas.openxmlformats.org/officeDocument/2006/relationships" id="260" r:id="R1e108614de834f0c"/>
    <p:sldId xmlns:r="http://schemas.openxmlformats.org/officeDocument/2006/relationships" id="261" r:id="R7167d7a8b2374d95"/>
    <p:sldId xmlns:r="http://schemas.openxmlformats.org/officeDocument/2006/relationships" id="262" r:id="R4b15e7b68103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00d4d3b8849d9" /><Relationship Type="http://schemas.openxmlformats.org/officeDocument/2006/relationships/slide" Target="/ppt/slides/slide1.xml" Id="R7ad4d0bdbd95480f" /><Relationship Type="http://schemas.openxmlformats.org/officeDocument/2006/relationships/slide" Target="/ppt/slides/slide2.xml" Id="R3e487bb6e23643bf" /><Relationship Type="http://schemas.openxmlformats.org/officeDocument/2006/relationships/slide" Target="/ppt/slides/slide3.xml" Id="R3d4ce519daf24dd4" /><Relationship Type="http://schemas.openxmlformats.org/officeDocument/2006/relationships/slide" Target="/ppt/slides/slide4.xml" Id="Rca4312fb8db74caa" /><Relationship Type="http://schemas.openxmlformats.org/officeDocument/2006/relationships/slide" Target="/ppt/slides/slide5.xml" Id="R1e108614de834f0c" /><Relationship Type="http://schemas.openxmlformats.org/officeDocument/2006/relationships/slide" Target="/ppt/slides/slide6.xml" Id="R7167d7a8b2374d95" /><Relationship Type="http://schemas.openxmlformats.org/officeDocument/2006/relationships/slide" Target="/ppt/slides/slide7.xml" Id="R4b15e7b68103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5e2801bc9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a3a113aed430d" /><Relationship Type="http://schemas.openxmlformats.org/officeDocument/2006/relationships/theme" Target="/ppt/slideMasters/theme/theme1.xml" Id="Rfbe7797b5149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a3a113aed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8535267f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e39299c32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873ab7d13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ab75ac64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8b37e58b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093196e3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a6726a0e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HELT MENNESKELIG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MENNESKELIG AS ble etablert [år] og holder til i Siggerud.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CATHRINE-L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SIAM N RUKSA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SONIKA V R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Christiansen, Enebakkveien 619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1404 Siggerud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