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bcbd0819be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446e0e777408c"/>
  </p:sldMasterIdLst>
  <p:sldIdLst>
    <p:sldId xmlns:r="http://schemas.openxmlformats.org/officeDocument/2006/relationships" id="256" r:id="R28191d1eca7b4a40"/>
    <p:sldId xmlns:r="http://schemas.openxmlformats.org/officeDocument/2006/relationships" id="257" r:id="Rc6aa92a3e331444a"/>
    <p:sldId xmlns:r="http://schemas.openxmlformats.org/officeDocument/2006/relationships" id="258" r:id="R50db432320f74fa5"/>
    <p:sldId xmlns:r="http://schemas.openxmlformats.org/officeDocument/2006/relationships" id="259" r:id="R92c32540e90d4cdc"/>
    <p:sldId xmlns:r="http://schemas.openxmlformats.org/officeDocument/2006/relationships" id="260" r:id="R2dbe059ef6304df6"/>
    <p:sldId xmlns:r="http://schemas.openxmlformats.org/officeDocument/2006/relationships" id="261" r:id="R19e351b725494053"/>
    <p:sldId xmlns:r="http://schemas.openxmlformats.org/officeDocument/2006/relationships" id="262" r:id="R659ee69de88d44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446e0e777408c" /><Relationship Type="http://schemas.openxmlformats.org/officeDocument/2006/relationships/slide" Target="/ppt/slides/slide1.xml" Id="R28191d1eca7b4a40" /><Relationship Type="http://schemas.openxmlformats.org/officeDocument/2006/relationships/slide" Target="/ppt/slides/slide2.xml" Id="Rc6aa92a3e331444a" /><Relationship Type="http://schemas.openxmlformats.org/officeDocument/2006/relationships/slide" Target="/ppt/slides/slide3.xml" Id="R50db432320f74fa5" /><Relationship Type="http://schemas.openxmlformats.org/officeDocument/2006/relationships/slide" Target="/ppt/slides/slide4.xml" Id="R92c32540e90d4cdc" /><Relationship Type="http://schemas.openxmlformats.org/officeDocument/2006/relationships/slide" Target="/ppt/slides/slide5.xml" Id="R2dbe059ef6304df6" /><Relationship Type="http://schemas.openxmlformats.org/officeDocument/2006/relationships/slide" Target="/ppt/slides/slide6.xml" Id="R19e351b725494053" /><Relationship Type="http://schemas.openxmlformats.org/officeDocument/2006/relationships/slide" Target="/ppt/slides/slide7.xml" Id="R659ee69de88d44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586c9db7545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6a5e050ee4239" /><Relationship Type="http://schemas.openxmlformats.org/officeDocument/2006/relationships/theme" Target="/ppt/slideMasters/theme/theme1.xml" Id="Rbce88d40914d45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76a5e050ee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01fb71042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8758c775e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0a563e7044a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ee87e71444c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f3a4a2ec34f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85ceafc1b44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802c9abb241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 SMITH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SMITH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291 900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1 656 024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GJERDING-SMITH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Gjerding-Smith, Sørliveien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930 379 964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 SMITH AS</a:t>
            </a:r>
          </a:p>
        </p:txBody>
      </p:sp>
    </p:spTree>
  </p:cSld>
  <p:clrMapOvr>
    <a:masterClrMapping xmlns:a="http://schemas.openxmlformats.org/drawingml/2006/main"/>
  </p:clrMapOvr>
</p:sld>
</file>