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b4268f847f914a9b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6bd067fc91964d93"/>
  </p:sldMasterIdLst>
  <p:sldIdLst>
    <p:sldId xmlns:r="http://schemas.openxmlformats.org/officeDocument/2006/relationships" id="256" r:id="Raa7483c12b834846"/>
    <p:sldId xmlns:r="http://schemas.openxmlformats.org/officeDocument/2006/relationships" id="257" r:id="R0526c1f9c1c84f28"/>
    <p:sldId xmlns:r="http://schemas.openxmlformats.org/officeDocument/2006/relationships" id="258" r:id="R47a1f78c09aa4057"/>
    <p:sldId xmlns:r="http://schemas.openxmlformats.org/officeDocument/2006/relationships" id="259" r:id="Rab1fa007f1364dca"/>
    <p:sldId xmlns:r="http://schemas.openxmlformats.org/officeDocument/2006/relationships" id="260" r:id="R57bb7e8dafe447b7"/>
    <p:sldId xmlns:r="http://schemas.openxmlformats.org/officeDocument/2006/relationships" id="261" r:id="Rb42c570c135a4fe0"/>
    <p:sldId xmlns:r="http://schemas.openxmlformats.org/officeDocument/2006/relationships" id="262" r:id="Rb211f513dc894de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bd067fc91964d93" /><Relationship Type="http://schemas.openxmlformats.org/officeDocument/2006/relationships/slide" Target="/ppt/slides/slide1.xml" Id="Raa7483c12b834846" /><Relationship Type="http://schemas.openxmlformats.org/officeDocument/2006/relationships/slide" Target="/ppt/slides/slide2.xml" Id="R0526c1f9c1c84f28" /><Relationship Type="http://schemas.openxmlformats.org/officeDocument/2006/relationships/slide" Target="/ppt/slides/slide3.xml" Id="R47a1f78c09aa4057" /><Relationship Type="http://schemas.openxmlformats.org/officeDocument/2006/relationships/slide" Target="/ppt/slides/slide4.xml" Id="Rab1fa007f1364dca" /><Relationship Type="http://schemas.openxmlformats.org/officeDocument/2006/relationships/slide" Target="/ppt/slides/slide5.xml" Id="R57bb7e8dafe447b7" /><Relationship Type="http://schemas.openxmlformats.org/officeDocument/2006/relationships/slide" Target="/ppt/slides/slide6.xml" Id="Rb42c570c135a4fe0" /><Relationship Type="http://schemas.openxmlformats.org/officeDocument/2006/relationships/slide" Target="/ppt/slides/slide7.xml" Id="Rb211f513dc894de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d874d00e3484fc1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eeb47411d4a444d" /><Relationship Type="http://schemas.openxmlformats.org/officeDocument/2006/relationships/theme" Target="/ppt/slideMasters/theme/theme1.xml" Id="Rc4b27e576ba54acc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1eeb47411d4a444d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b5dd3fe89f34731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ab178e2a4e3458b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703d049a9254f59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9c8ed2f47a24291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478474590aa477c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74aa722cf234cdc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e4d1ea1fcb94203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PROTAX ENTREPRENØR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PROTAX ENTREPRENØR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PROTAX ENTREPRENØR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PROTAX ENTREPRENØR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PROTAX ENTREPRENØR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PROTAX ENTREPRENØR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2 517 888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−28 601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−23 285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63 104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190 719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PROTAX ENTREPRENØR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PREBEN RØER DUE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PROTAX ENTREPRENØR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Veslekroken 17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0377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930 379 433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PROTAX ENTREPRENØR AS</a:t>
            </a:r>
          </a:p>
        </p:txBody>
      </p:sp>
    </p:spTree>
  </p:cSld>
  <p:clrMapOvr>
    <a:masterClrMapping xmlns:a="http://schemas.openxmlformats.org/drawingml/2006/main"/>
  </p:clrMapOvr>
</p:sld>
</file>