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7eab52b0e54a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2038ef7e974068"/>
  </p:sldMasterIdLst>
  <p:sldIdLst>
    <p:sldId xmlns:r="http://schemas.openxmlformats.org/officeDocument/2006/relationships" id="256" r:id="R07f0335f8815481e"/>
    <p:sldId xmlns:r="http://schemas.openxmlformats.org/officeDocument/2006/relationships" id="257" r:id="Rcfd99542d9dc43c7"/>
    <p:sldId xmlns:r="http://schemas.openxmlformats.org/officeDocument/2006/relationships" id="258" r:id="R1a9487a456394127"/>
    <p:sldId xmlns:r="http://schemas.openxmlformats.org/officeDocument/2006/relationships" id="259" r:id="R06a4ef349f814ff4"/>
    <p:sldId xmlns:r="http://schemas.openxmlformats.org/officeDocument/2006/relationships" id="260" r:id="R973d31f30b304459"/>
    <p:sldId xmlns:r="http://schemas.openxmlformats.org/officeDocument/2006/relationships" id="261" r:id="Rfc37ff5bb08f4bbc"/>
    <p:sldId xmlns:r="http://schemas.openxmlformats.org/officeDocument/2006/relationships" id="262" r:id="R3495d87eb85041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2038ef7e974068" /><Relationship Type="http://schemas.openxmlformats.org/officeDocument/2006/relationships/slide" Target="/ppt/slides/slide1.xml" Id="R07f0335f8815481e" /><Relationship Type="http://schemas.openxmlformats.org/officeDocument/2006/relationships/slide" Target="/ppt/slides/slide2.xml" Id="Rcfd99542d9dc43c7" /><Relationship Type="http://schemas.openxmlformats.org/officeDocument/2006/relationships/slide" Target="/ppt/slides/slide3.xml" Id="R1a9487a456394127" /><Relationship Type="http://schemas.openxmlformats.org/officeDocument/2006/relationships/slide" Target="/ppt/slides/slide4.xml" Id="R06a4ef349f814ff4" /><Relationship Type="http://schemas.openxmlformats.org/officeDocument/2006/relationships/slide" Target="/ppt/slides/slide5.xml" Id="R973d31f30b304459" /><Relationship Type="http://schemas.openxmlformats.org/officeDocument/2006/relationships/slide" Target="/ppt/slides/slide6.xml" Id="Rfc37ff5bb08f4bbc" /><Relationship Type="http://schemas.openxmlformats.org/officeDocument/2006/relationships/slide" Target="/ppt/slides/slide7.xml" Id="R3495d87eb85041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2796fa6184d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22d77fe384fa2" /><Relationship Type="http://schemas.openxmlformats.org/officeDocument/2006/relationships/theme" Target="/ppt/slideMasters/theme/theme1.xml" Id="Ra369ff36d2a24a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f22d77fe384f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d4954e3e74f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011aac60f49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c56a901614f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f94a9262643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9a03fdfa84d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5c8d63d4d4d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f989c4e9741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BHG-HOLDING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BHG-HOLDING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471 904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4 767 160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4 772 730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GRØTTING BÅRD HENRY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930 377 341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BHG-HOLDING AS</a:t>
            </a:r>
          </a:p>
        </p:txBody>
      </p:sp>
    </p:spTree>
  </p:cSld>
  <p:clrMapOvr>
    <a:masterClrMapping xmlns:a="http://schemas.openxmlformats.org/drawingml/2006/main"/>
  </p:clrMapOvr>
</p:sld>
</file>