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70e5891ee24c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f89ae8d807441f"/>
  </p:sldMasterIdLst>
  <p:sldIdLst>
    <p:sldId xmlns:r="http://schemas.openxmlformats.org/officeDocument/2006/relationships" id="256" r:id="Rbd2d8af6f94747af"/>
    <p:sldId xmlns:r="http://schemas.openxmlformats.org/officeDocument/2006/relationships" id="257" r:id="Rbed3b50becaf48df"/>
    <p:sldId xmlns:r="http://schemas.openxmlformats.org/officeDocument/2006/relationships" id="258" r:id="R8de8ad7df6b34f51"/>
    <p:sldId xmlns:r="http://schemas.openxmlformats.org/officeDocument/2006/relationships" id="259" r:id="R4f1106b0711b4a60"/>
    <p:sldId xmlns:r="http://schemas.openxmlformats.org/officeDocument/2006/relationships" id="260" r:id="R12d608d654344d8a"/>
    <p:sldId xmlns:r="http://schemas.openxmlformats.org/officeDocument/2006/relationships" id="261" r:id="R8cc32375688c4034"/>
    <p:sldId xmlns:r="http://schemas.openxmlformats.org/officeDocument/2006/relationships" id="262" r:id="R3e99eee0ad464e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89ae8d807441f" /><Relationship Type="http://schemas.openxmlformats.org/officeDocument/2006/relationships/slide" Target="/ppt/slides/slide1.xml" Id="Rbd2d8af6f94747af" /><Relationship Type="http://schemas.openxmlformats.org/officeDocument/2006/relationships/slide" Target="/ppt/slides/slide2.xml" Id="Rbed3b50becaf48df" /><Relationship Type="http://schemas.openxmlformats.org/officeDocument/2006/relationships/slide" Target="/ppt/slides/slide3.xml" Id="R8de8ad7df6b34f51" /><Relationship Type="http://schemas.openxmlformats.org/officeDocument/2006/relationships/slide" Target="/ppt/slides/slide4.xml" Id="R4f1106b0711b4a60" /><Relationship Type="http://schemas.openxmlformats.org/officeDocument/2006/relationships/slide" Target="/ppt/slides/slide5.xml" Id="R12d608d654344d8a" /><Relationship Type="http://schemas.openxmlformats.org/officeDocument/2006/relationships/slide" Target="/ppt/slides/slide6.xml" Id="R8cc32375688c4034" /><Relationship Type="http://schemas.openxmlformats.org/officeDocument/2006/relationships/slide" Target="/ppt/slides/slide7.xml" Id="R3e99eee0ad464e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afd7da095a48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406978dfe4ebe" /><Relationship Type="http://schemas.openxmlformats.org/officeDocument/2006/relationships/theme" Target="/ppt/slideMasters/theme/theme1.xml" Id="Rdc068787ceb040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e406978dfe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eaeeab80f4e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292eb6a03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17820673b4c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0bab4be3f4a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3e68ad08c4c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678b2979041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1512af2424c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BHG-HOLDING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BHG-HOLDING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4 767 160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4 772 730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HENRY GRØTTING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930 377 341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BHG-HOLDING AS</a:t>
            </a:r>
          </a:p>
        </p:txBody>
      </p:sp>
    </p:spTree>
  </p:cSld>
  <p:clrMapOvr>
    <a:masterClrMapping xmlns:a="http://schemas.openxmlformats.org/drawingml/2006/main"/>
  </p:clrMapOvr>
</p:sld>
</file>