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ba974f68a343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746e5e321447bf"/>
  </p:sldMasterIdLst>
  <p:sldIdLst>
    <p:sldId xmlns:r="http://schemas.openxmlformats.org/officeDocument/2006/relationships" id="256" r:id="Rf31841eacbd94d68"/>
    <p:sldId xmlns:r="http://schemas.openxmlformats.org/officeDocument/2006/relationships" id="257" r:id="R9b4826d8df8241bc"/>
    <p:sldId xmlns:r="http://schemas.openxmlformats.org/officeDocument/2006/relationships" id="258" r:id="R01ca6f5bf5cb429e"/>
    <p:sldId xmlns:r="http://schemas.openxmlformats.org/officeDocument/2006/relationships" id="259" r:id="R6ae10b9772834ea0"/>
    <p:sldId xmlns:r="http://schemas.openxmlformats.org/officeDocument/2006/relationships" id="260" r:id="R5afa5f7af1b04db4"/>
    <p:sldId xmlns:r="http://schemas.openxmlformats.org/officeDocument/2006/relationships" id="261" r:id="R601e5d3db55f4ef6"/>
    <p:sldId xmlns:r="http://schemas.openxmlformats.org/officeDocument/2006/relationships" id="262" r:id="R3686b705c9b0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46e5e321447bf" /><Relationship Type="http://schemas.openxmlformats.org/officeDocument/2006/relationships/slide" Target="/ppt/slides/slide1.xml" Id="Rf31841eacbd94d68" /><Relationship Type="http://schemas.openxmlformats.org/officeDocument/2006/relationships/slide" Target="/ppt/slides/slide2.xml" Id="R9b4826d8df8241bc" /><Relationship Type="http://schemas.openxmlformats.org/officeDocument/2006/relationships/slide" Target="/ppt/slides/slide3.xml" Id="R01ca6f5bf5cb429e" /><Relationship Type="http://schemas.openxmlformats.org/officeDocument/2006/relationships/slide" Target="/ppt/slides/slide4.xml" Id="R6ae10b9772834ea0" /><Relationship Type="http://schemas.openxmlformats.org/officeDocument/2006/relationships/slide" Target="/ppt/slides/slide5.xml" Id="R5afa5f7af1b04db4" /><Relationship Type="http://schemas.openxmlformats.org/officeDocument/2006/relationships/slide" Target="/ppt/slides/slide6.xml" Id="R601e5d3db55f4ef6" /><Relationship Type="http://schemas.openxmlformats.org/officeDocument/2006/relationships/slide" Target="/ppt/slides/slide7.xml" Id="R3686b705c9b0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7aba94bb8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fd725961a42bb" /><Relationship Type="http://schemas.openxmlformats.org/officeDocument/2006/relationships/theme" Target="/ppt/slideMasters/theme/theme1.xml" Id="Rf08b92b41e13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fd725961a42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e0a223e0740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09850d692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ed011cd60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649b9873d41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bdf1e71e04b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94591d3e5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1fb45a8de46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ÅF-HOLDING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ÅF-HOLDING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4 604 682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4 728 676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ÅSBJØRN FYLJESVOLL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930 377 325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