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518fecf18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aac7cd12746fb"/>
  </p:sldMasterIdLst>
  <p:sldIdLst>
    <p:sldId xmlns:r="http://schemas.openxmlformats.org/officeDocument/2006/relationships" id="256" r:id="Rb4283c5d952842dd"/>
    <p:sldId xmlns:r="http://schemas.openxmlformats.org/officeDocument/2006/relationships" id="257" r:id="R2bfc2c8c1fca4879"/>
    <p:sldId xmlns:r="http://schemas.openxmlformats.org/officeDocument/2006/relationships" id="258" r:id="Rb4e17266d7c440a4"/>
    <p:sldId xmlns:r="http://schemas.openxmlformats.org/officeDocument/2006/relationships" id="259" r:id="Rdd476ea6a8f84819"/>
    <p:sldId xmlns:r="http://schemas.openxmlformats.org/officeDocument/2006/relationships" id="260" r:id="R4cb7b9bd4591472c"/>
    <p:sldId xmlns:r="http://schemas.openxmlformats.org/officeDocument/2006/relationships" id="261" r:id="R2b3f60aa7d9f4fff"/>
    <p:sldId xmlns:r="http://schemas.openxmlformats.org/officeDocument/2006/relationships" id="262" r:id="R0919975faf0a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aac7cd12746fb" /><Relationship Type="http://schemas.openxmlformats.org/officeDocument/2006/relationships/slide" Target="/ppt/slides/slide1.xml" Id="Rb4283c5d952842dd" /><Relationship Type="http://schemas.openxmlformats.org/officeDocument/2006/relationships/slide" Target="/ppt/slides/slide2.xml" Id="R2bfc2c8c1fca4879" /><Relationship Type="http://schemas.openxmlformats.org/officeDocument/2006/relationships/slide" Target="/ppt/slides/slide3.xml" Id="Rb4e17266d7c440a4" /><Relationship Type="http://schemas.openxmlformats.org/officeDocument/2006/relationships/slide" Target="/ppt/slides/slide4.xml" Id="Rdd476ea6a8f84819" /><Relationship Type="http://schemas.openxmlformats.org/officeDocument/2006/relationships/slide" Target="/ppt/slides/slide5.xml" Id="R4cb7b9bd4591472c" /><Relationship Type="http://schemas.openxmlformats.org/officeDocument/2006/relationships/slide" Target="/ppt/slides/slide6.xml" Id="R2b3f60aa7d9f4fff" /><Relationship Type="http://schemas.openxmlformats.org/officeDocument/2006/relationships/slide" Target="/ppt/slides/slide7.xml" Id="R0919975faf0a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e46893ca0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45b5e5fa14071" /><Relationship Type="http://schemas.openxmlformats.org/officeDocument/2006/relationships/theme" Target="/ppt/slideMasters/theme/theme1.xml" Id="R7b6b363b58cb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45b5e5fa1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9e0bee6c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8538dbfe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58d80ddb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34e6deb5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8a3ab1a0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a8e0aea4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417087de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MAARTEN SMITH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MAARTEN SMITH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7 377 096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 MAARTEN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Blokkhusgata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MAARTEN SMITH INVEST AS</a:t>
            </a:r>
          </a:p>
        </p:txBody>
      </p:sp>
    </p:spTree>
  </p:cSld>
  <p:clrMapOvr>
    <a:masterClrMapping xmlns:a="http://schemas.openxmlformats.org/drawingml/2006/main"/>
  </p:clrMapOvr>
</p:sld>
</file>