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155389de0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fab30942f446a"/>
  </p:sldMasterIdLst>
  <p:sldIdLst>
    <p:sldId xmlns:r="http://schemas.openxmlformats.org/officeDocument/2006/relationships" id="256" r:id="R91123405630641ea"/>
    <p:sldId xmlns:r="http://schemas.openxmlformats.org/officeDocument/2006/relationships" id="257" r:id="R52cd564c859245e7"/>
    <p:sldId xmlns:r="http://schemas.openxmlformats.org/officeDocument/2006/relationships" id="258" r:id="R9db9e1b93a234997"/>
    <p:sldId xmlns:r="http://schemas.openxmlformats.org/officeDocument/2006/relationships" id="259" r:id="R9ef27fc8bb5f4d53"/>
    <p:sldId xmlns:r="http://schemas.openxmlformats.org/officeDocument/2006/relationships" id="260" r:id="Ref1db8db33344a4f"/>
    <p:sldId xmlns:r="http://schemas.openxmlformats.org/officeDocument/2006/relationships" id="261" r:id="R34382a4903e9499f"/>
    <p:sldId xmlns:r="http://schemas.openxmlformats.org/officeDocument/2006/relationships" id="262" r:id="R57f1cd9519f7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fab30942f446a" /><Relationship Type="http://schemas.openxmlformats.org/officeDocument/2006/relationships/slide" Target="/ppt/slides/slide1.xml" Id="R91123405630641ea" /><Relationship Type="http://schemas.openxmlformats.org/officeDocument/2006/relationships/slide" Target="/ppt/slides/slide2.xml" Id="R52cd564c859245e7" /><Relationship Type="http://schemas.openxmlformats.org/officeDocument/2006/relationships/slide" Target="/ppt/slides/slide3.xml" Id="R9db9e1b93a234997" /><Relationship Type="http://schemas.openxmlformats.org/officeDocument/2006/relationships/slide" Target="/ppt/slides/slide4.xml" Id="R9ef27fc8bb5f4d53" /><Relationship Type="http://schemas.openxmlformats.org/officeDocument/2006/relationships/slide" Target="/ppt/slides/slide5.xml" Id="Ref1db8db33344a4f" /><Relationship Type="http://schemas.openxmlformats.org/officeDocument/2006/relationships/slide" Target="/ppt/slides/slide6.xml" Id="R34382a4903e9499f" /><Relationship Type="http://schemas.openxmlformats.org/officeDocument/2006/relationships/slide" Target="/ppt/slides/slide7.xml" Id="R57f1cd9519f7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daa588d64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447ccbadb4572" /><Relationship Type="http://schemas.openxmlformats.org/officeDocument/2006/relationships/theme" Target="/ppt/slideMasters/theme/theme1.xml" Id="R5195f60e73bb4f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0447ccbadb45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87be5d37b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6edd4f81948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8b2b580be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37f80779c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9d46a3154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7c627b80d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d16034d99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SVENNER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SVENNER EIENDOMSINVEST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−1 750 859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42 434 907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SPH1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TIPP TRANSPORT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930 375 608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