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022d8d084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6713cbbf0c4e60"/>
  </p:sldMasterIdLst>
  <p:sldIdLst>
    <p:sldId xmlns:r="http://schemas.openxmlformats.org/officeDocument/2006/relationships" id="256" r:id="Rb9ac03e20f064437"/>
    <p:sldId xmlns:r="http://schemas.openxmlformats.org/officeDocument/2006/relationships" id="257" r:id="Rd333fb5643c8433d"/>
    <p:sldId xmlns:r="http://schemas.openxmlformats.org/officeDocument/2006/relationships" id="258" r:id="Re874c4b632bb4a53"/>
    <p:sldId xmlns:r="http://schemas.openxmlformats.org/officeDocument/2006/relationships" id="259" r:id="Rb0ae2ec893c9461e"/>
    <p:sldId xmlns:r="http://schemas.openxmlformats.org/officeDocument/2006/relationships" id="260" r:id="R223f9d5afc9543ad"/>
    <p:sldId xmlns:r="http://schemas.openxmlformats.org/officeDocument/2006/relationships" id="261" r:id="R0655820c52874f89"/>
    <p:sldId xmlns:r="http://schemas.openxmlformats.org/officeDocument/2006/relationships" id="262" r:id="R2f6c3f83294c40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713cbbf0c4e60" /><Relationship Type="http://schemas.openxmlformats.org/officeDocument/2006/relationships/slide" Target="/ppt/slides/slide1.xml" Id="Rb9ac03e20f064437" /><Relationship Type="http://schemas.openxmlformats.org/officeDocument/2006/relationships/slide" Target="/ppt/slides/slide2.xml" Id="Rd333fb5643c8433d" /><Relationship Type="http://schemas.openxmlformats.org/officeDocument/2006/relationships/slide" Target="/ppt/slides/slide3.xml" Id="Re874c4b632bb4a53" /><Relationship Type="http://schemas.openxmlformats.org/officeDocument/2006/relationships/slide" Target="/ppt/slides/slide4.xml" Id="Rb0ae2ec893c9461e" /><Relationship Type="http://schemas.openxmlformats.org/officeDocument/2006/relationships/slide" Target="/ppt/slides/slide5.xml" Id="R223f9d5afc9543ad" /><Relationship Type="http://schemas.openxmlformats.org/officeDocument/2006/relationships/slide" Target="/ppt/slides/slide6.xml" Id="R0655820c52874f89" /><Relationship Type="http://schemas.openxmlformats.org/officeDocument/2006/relationships/slide" Target="/ppt/slides/slide7.xml" Id="R2f6c3f83294c40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b40114b37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8b53d6dc34cc3" /><Relationship Type="http://schemas.openxmlformats.org/officeDocument/2006/relationships/theme" Target="/ppt/slideMasters/theme/theme1.xml" Id="R4b15d148b26445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e8b53d6dc3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e316d18aa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d009a65cf4f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1ad59eee9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f5c28ba0d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348254a06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6252e7d054e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77c9d96d846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BJØRKBAKKEN HOLDING AS ble etablert [år] og holder til i 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ØSTERHAGEN JENS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Kolomoen 778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2337 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BJØRKBAKKEN HOLDING AS</a:t>
            </a:r>
          </a:p>
        </p:txBody>
      </p:sp>
    </p:spTree>
  </p:cSld>
  <p:clrMapOvr>
    <a:masterClrMapping xmlns:a="http://schemas.openxmlformats.org/drawingml/2006/main"/>
  </p:clrMapOvr>
</p:sld>
</file>