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3d3071439c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470b676809427a"/>
  </p:sldMasterIdLst>
  <p:sldIdLst>
    <p:sldId xmlns:r="http://schemas.openxmlformats.org/officeDocument/2006/relationships" id="256" r:id="R0db9416bb26f4a59"/>
    <p:sldId xmlns:r="http://schemas.openxmlformats.org/officeDocument/2006/relationships" id="257" r:id="Rfbf7f61778da42d0"/>
    <p:sldId xmlns:r="http://schemas.openxmlformats.org/officeDocument/2006/relationships" id="258" r:id="R5f83f83315e440a9"/>
    <p:sldId xmlns:r="http://schemas.openxmlformats.org/officeDocument/2006/relationships" id="259" r:id="Rbdf5eedd218b4a0c"/>
    <p:sldId xmlns:r="http://schemas.openxmlformats.org/officeDocument/2006/relationships" id="260" r:id="R599979efee6c4501"/>
    <p:sldId xmlns:r="http://schemas.openxmlformats.org/officeDocument/2006/relationships" id="261" r:id="Rb040f0833dd049f8"/>
    <p:sldId xmlns:r="http://schemas.openxmlformats.org/officeDocument/2006/relationships" id="262" r:id="R7bbe1403569346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70b676809427a" /><Relationship Type="http://schemas.openxmlformats.org/officeDocument/2006/relationships/slide" Target="/ppt/slides/slide1.xml" Id="R0db9416bb26f4a59" /><Relationship Type="http://schemas.openxmlformats.org/officeDocument/2006/relationships/slide" Target="/ppt/slides/slide2.xml" Id="Rfbf7f61778da42d0" /><Relationship Type="http://schemas.openxmlformats.org/officeDocument/2006/relationships/slide" Target="/ppt/slides/slide3.xml" Id="R5f83f83315e440a9" /><Relationship Type="http://schemas.openxmlformats.org/officeDocument/2006/relationships/slide" Target="/ppt/slides/slide4.xml" Id="Rbdf5eedd218b4a0c" /><Relationship Type="http://schemas.openxmlformats.org/officeDocument/2006/relationships/slide" Target="/ppt/slides/slide5.xml" Id="R599979efee6c4501" /><Relationship Type="http://schemas.openxmlformats.org/officeDocument/2006/relationships/slide" Target="/ppt/slides/slide6.xml" Id="Rb040f0833dd049f8" /><Relationship Type="http://schemas.openxmlformats.org/officeDocument/2006/relationships/slide" Target="/ppt/slides/slide7.xml" Id="R7bbe1403569346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238353adf4e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6427918c34cc5" /><Relationship Type="http://schemas.openxmlformats.org/officeDocument/2006/relationships/theme" Target="/ppt/slideMasters/theme/theme1.xml" Id="Re8bffb9409c64f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66427918c34c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267a4090842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af7520baf4e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71aaa021543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323ecf59a4a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85e9774034b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d910a244b4d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0c8dc5e344a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KLETTE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KLETTE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KLETTE HOLDING AS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KLETTE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KLETTE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KLETTE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3 162 572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4 491 586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KLETTE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KLETTE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KLETTE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Savalsetervegen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930 375 012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KLETTE HOLDING AS</a:t>
            </a:r>
          </a:p>
        </p:txBody>
      </p:sp>
    </p:spTree>
  </p:cSld>
  <p:clrMapOvr>
    <a:masterClrMapping xmlns:a="http://schemas.openxmlformats.org/drawingml/2006/main"/>
  </p:clrMapOvr>
</p:sld>
</file>