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8534f07134d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cc6460131c4e6e"/>
  </p:sldMasterIdLst>
  <p:sldIdLst>
    <p:sldId xmlns:r="http://schemas.openxmlformats.org/officeDocument/2006/relationships" id="256" r:id="R425cce9e91984102"/>
    <p:sldId xmlns:r="http://schemas.openxmlformats.org/officeDocument/2006/relationships" id="257" r:id="R2844bf1071dc4375"/>
    <p:sldId xmlns:r="http://schemas.openxmlformats.org/officeDocument/2006/relationships" id="258" r:id="Re029c6bc596644ef"/>
    <p:sldId xmlns:r="http://schemas.openxmlformats.org/officeDocument/2006/relationships" id="259" r:id="Rf39a36e988d24a1e"/>
    <p:sldId xmlns:r="http://schemas.openxmlformats.org/officeDocument/2006/relationships" id="260" r:id="R35ae250c7f454991"/>
    <p:sldId xmlns:r="http://schemas.openxmlformats.org/officeDocument/2006/relationships" id="261" r:id="Re061355bf66a449a"/>
    <p:sldId xmlns:r="http://schemas.openxmlformats.org/officeDocument/2006/relationships" id="262" r:id="R6468ab523d73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c6460131c4e6e" /><Relationship Type="http://schemas.openxmlformats.org/officeDocument/2006/relationships/slide" Target="/ppt/slides/slide1.xml" Id="R425cce9e91984102" /><Relationship Type="http://schemas.openxmlformats.org/officeDocument/2006/relationships/slide" Target="/ppt/slides/slide2.xml" Id="R2844bf1071dc4375" /><Relationship Type="http://schemas.openxmlformats.org/officeDocument/2006/relationships/slide" Target="/ppt/slides/slide3.xml" Id="Re029c6bc596644ef" /><Relationship Type="http://schemas.openxmlformats.org/officeDocument/2006/relationships/slide" Target="/ppt/slides/slide4.xml" Id="Rf39a36e988d24a1e" /><Relationship Type="http://schemas.openxmlformats.org/officeDocument/2006/relationships/slide" Target="/ppt/slides/slide5.xml" Id="R35ae250c7f454991" /><Relationship Type="http://schemas.openxmlformats.org/officeDocument/2006/relationships/slide" Target="/ppt/slides/slide6.xml" Id="Re061355bf66a449a" /><Relationship Type="http://schemas.openxmlformats.org/officeDocument/2006/relationships/slide" Target="/ppt/slides/slide7.xml" Id="R6468ab523d73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2597b98ce42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ce6e7aa574e81" /><Relationship Type="http://schemas.openxmlformats.org/officeDocument/2006/relationships/theme" Target="/ppt/slideMasters/theme/theme1.xml" Id="R518d3173d56343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7ce6e7aa574e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13db164c5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65c9c227b48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6d61859e8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bed7eb0c944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694acadf946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261fe38e04b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b74e588de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ERIKSEN-INVEST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8 744 791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11 307 067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12 808 066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