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056c7ebdd046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43a5a6b0d74f0b"/>
  </p:sldMasterIdLst>
  <p:sldIdLst>
    <p:sldId xmlns:r="http://schemas.openxmlformats.org/officeDocument/2006/relationships" id="256" r:id="Recf565b707cf4015"/>
    <p:sldId xmlns:r="http://schemas.openxmlformats.org/officeDocument/2006/relationships" id="257" r:id="R2def80b5fc744049"/>
    <p:sldId xmlns:r="http://schemas.openxmlformats.org/officeDocument/2006/relationships" id="258" r:id="Rabaad2ff1fb144ea"/>
    <p:sldId xmlns:r="http://schemas.openxmlformats.org/officeDocument/2006/relationships" id="259" r:id="Rb7aeb9fc82b24fbf"/>
    <p:sldId xmlns:r="http://schemas.openxmlformats.org/officeDocument/2006/relationships" id="260" r:id="R04fc8b96da0a49c6"/>
    <p:sldId xmlns:r="http://schemas.openxmlformats.org/officeDocument/2006/relationships" id="261" r:id="R4270474a69bf4752"/>
    <p:sldId xmlns:r="http://schemas.openxmlformats.org/officeDocument/2006/relationships" id="262" r:id="R9351012350b444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43a5a6b0d74f0b" /><Relationship Type="http://schemas.openxmlformats.org/officeDocument/2006/relationships/slide" Target="/ppt/slides/slide1.xml" Id="Recf565b707cf4015" /><Relationship Type="http://schemas.openxmlformats.org/officeDocument/2006/relationships/slide" Target="/ppt/slides/slide2.xml" Id="R2def80b5fc744049" /><Relationship Type="http://schemas.openxmlformats.org/officeDocument/2006/relationships/slide" Target="/ppt/slides/slide3.xml" Id="Rabaad2ff1fb144ea" /><Relationship Type="http://schemas.openxmlformats.org/officeDocument/2006/relationships/slide" Target="/ppt/slides/slide4.xml" Id="Rb7aeb9fc82b24fbf" /><Relationship Type="http://schemas.openxmlformats.org/officeDocument/2006/relationships/slide" Target="/ppt/slides/slide5.xml" Id="R04fc8b96da0a49c6" /><Relationship Type="http://schemas.openxmlformats.org/officeDocument/2006/relationships/slide" Target="/ppt/slides/slide6.xml" Id="R4270474a69bf4752" /><Relationship Type="http://schemas.openxmlformats.org/officeDocument/2006/relationships/slide" Target="/ppt/slides/slide7.xml" Id="R9351012350b444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d15b5a32b74d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61c019ab844a7" /><Relationship Type="http://schemas.openxmlformats.org/officeDocument/2006/relationships/theme" Target="/ppt/slideMasters/theme/theme1.xml" Id="R56aedb32358d41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f61c019ab844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598fb8d554c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041e1e6ddc4a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76555c8f5741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61c6eedc945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e289cb4f64b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ff1f82d6143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fd7e55d4064f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BRANTENBORG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BRANTENBORG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BRANTENBORG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BRANTENBORG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BRANTENBORG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BRANTENBORG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141 961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−365 990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33 339 391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33 963 994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BRANTENBORG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SKEDSMO WAHLSTRØM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BRANTENBORG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Orreveien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wahlstrom@outlook.com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930 374 423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BRANTENBORG AS</a:t>
            </a:r>
          </a:p>
        </p:txBody>
      </p:sp>
    </p:spTree>
  </p:cSld>
  <p:clrMapOvr>
    <a:masterClrMapping xmlns:a="http://schemas.openxmlformats.org/drawingml/2006/main"/>
  </p:clrMapOvr>
</p:sld>
</file>