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4563eb321941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8d588ac01d4c6a"/>
  </p:sldMasterIdLst>
  <p:sldIdLst>
    <p:sldId xmlns:r="http://schemas.openxmlformats.org/officeDocument/2006/relationships" id="256" r:id="R0dab72a0541645f6"/>
    <p:sldId xmlns:r="http://schemas.openxmlformats.org/officeDocument/2006/relationships" id="257" r:id="R440c760d38644eac"/>
    <p:sldId xmlns:r="http://schemas.openxmlformats.org/officeDocument/2006/relationships" id="258" r:id="Rb5f6e303ef354e55"/>
    <p:sldId xmlns:r="http://schemas.openxmlformats.org/officeDocument/2006/relationships" id="259" r:id="R6279d3223c87412d"/>
    <p:sldId xmlns:r="http://schemas.openxmlformats.org/officeDocument/2006/relationships" id="260" r:id="R002d80015cfe45dc"/>
    <p:sldId xmlns:r="http://schemas.openxmlformats.org/officeDocument/2006/relationships" id="261" r:id="R4e7df5c031df4768"/>
    <p:sldId xmlns:r="http://schemas.openxmlformats.org/officeDocument/2006/relationships" id="262" r:id="R1551198bec0b43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8d588ac01d4c6a" /><Relationship Type="http://schemas.openxmlformats.org/officeDocument/2006/relationships/slide" Target="/ppt/slides/slide1.xml" Id="R0dab72a0541645f6" /><Relationship Type="http://schemas.openxmlformats.org/officeDocument/2006/relationships/slide" Target="/ppt/slides/slide2.xml" Id="R440c760d38644eac" /><Relationship Type="http://schemas.openxmlformats.org/officeDocument/2006/relationships/slide" Target="/ppt/slides/slide3.xml" Id="Rb5f6e303ef354e55" /><Relationship Type="http://schemas.openxmlformats.org/officeDocument/2006/relationships/slide" Target="/ppt/slides/slide4.xml" Id="R6279d3223c87412d" /><Relationship Type="http://schemas.openxmlformats.org/officeDocument/2006/relationships/slide" Target="/ppt/slides/slide5.xml" Id="R002d80015cfe45dc" /><Relationship Type="http://schemas.openxmlformats.org/officeDocument/2006/relationships/slide" Target="/ppt/slides/slide6.xml" Id="R4e7df5c031df4768" /><Relationship Type="http://schemas.openxmlformats.org/officeDocument/2006/relationships/slide" Target="/ppt/slides/slide7.xml" Id="R1551198bec0b43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32b85171ce4b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c3551144e48da" /><Relationship Type="http://schemas.openxmlformats.org/officeDocument/2006/relationships/theme" Target="/ppt/slideMasters/theme/theme1.xml" Id="R2edd80758d6c4c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9c3551144e48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72e8395424e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ccf9f9ada48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3920cc24041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3b7c55f254f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5d1c396be47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4d950442742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14961cb6543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GRIT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GRIT CONSULT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4 843 485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1 166 621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898 892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1 872 963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3 816 159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TJG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Rødsåsen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3928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930 374 075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GRIT CONSULT AS</a:t>
            </a:r>
          </a:p>
        </p:txBody>
      </p:sp>
    </p:spTree>
  </p:cSld>
  <p:clrMapOvr>
    <a:masterClrMapping xmlns:a="http://schemas.openxmlformats.org/drawingml/2006/main"/>
  </p:clrMapOvr>
</p:sld>
</file>