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3100f703c948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2223fdbd7847a9"/>
  </p:sldMasterIdLst>
  <p:sldIdLst>
    <p:sldId xmlns:r="http://schemas.openxmlformats.org/officeDocument/2006/relationships" id="256" r:id="R5e5dd998cc6e4d9d"/>
    <p:sldId xmlns:r="http://schemas.openxmlformats.org/officeDocument/2006/relationships" id="257" r:id="R37aebf5018bd47a4"/>
    <p:sldId xmlns:r="http://schemas.openxmlformats.org/officeDocument/2006/relationships" id="258" r:id="Rf03bdb8c004741d0"/>
    <p:sldId xmlns:r="http://schemas.openxmlformats.org/officeDocument/2006/relationships" id="259" r:id="Ra979d47521dd4225"/>
    <p:sldId xmlns:r="http://schemas.openxmlformats.org/officeDocument/2006/relationships" id="260" r:id="R1b45f099d98d4ff6"/>
    <p:sldId xmlns:r="http://schemas.openxmlformats.org/officeDocument/2006/relationships" id="261" r:id="Rca538831763b4117"/>
    <p:sldId xmlns:r="http://schemas.openxmlformats.org/officeDocument/2006/relationships" id="262" r:id="R19c5293a320d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2223fdbd7847a9" /><Relationship Type="http://schemas.openxmlformats.org/officeDocument/2006/relationships/slide" Target="/ppt/slides/slide1.xml" Id="R5e5dd998cc6e4d9d" /><Relationship Type="http://schemas.openxmlformats.org/officeDocument/2006/relationships/slide" Target="/ppt/slides/slide2.xml" Id="R37aebf5018bd47a4" /><Relationship Type="http://schemas.openxmlformats.org/officeDocument/2006/relationships/slide" Target="/ppt/slides/slide3.xml" Id="Rf03bdb8c004741d0" /><Relationship Type="http://schemas.openxmlformats.org/officeDocument/2006/relationships/slide" Target="/ppt/slides/slide4.xml" Id="Ra979d47521dd4225" /><Relationship Type="http://schemas.openxmlformats.org/officeDocument/2006/relationships/slide" Target="/ppt/slides/slide5.xml" Id="R1b45f099d98d4ff6" /><Relationship Type="http://schemas.openxmlformats.org/officeDocument/2006/relationships/slide" Target="/ppt/slides/slide6.xml" Id="Rca538831763b4117" /><Relationship Type="http://schemas.openxmlformats.org/officeDocument/2006/relationships/slide" Target="/ppt/slides/slide7.xml" Id="R19c5293a320d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abc25da85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fd8e19c6a4086" /><Relationship Type="http://schemas.openxmlformats.org/officeDocument/2006/relationships/theme" Target="/ppt/slideMasters/theme/theme1.xml" Id="Rc3e6d6acd458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cfd8e19c6a40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f9187b1084f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ed9429fc5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7bcb6a474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f8dc1053744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385b9e96348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2031cc4d5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ffec7768945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BRØLØS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BRØLØS HOLDING AS ble etablert [år] og holder til i Seljord.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738 327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35 817 641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35 891 827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Brøløsvegen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3840 Seljord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930 373 923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BRØLØS HOLDING AS</a:t>
            </a:r>
          </a:p>
        </p:txBody>
      </p:sp>
    </p:spTree>
  </p:cSld>
  <p:clrMapOvr>
    <a:masterClrMapping xmlns:a="http://schemas.openxmlformats.org/drawingml/2006/main"/>
  </p:clrMapOvr>
</p:sld>
</file>