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783763156642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a6fa9ae2de4c96"/>
  </p:sldMasterIdLst>
  <p:sldIdLst>
    <p:sldId xmlns:r="http://schemas.openxmlformats.org/officeDocument/2006/relationships" id="256" r:id="R923c016bd2574af3"/>
    <p:sldId xmlns:r="http://schemas.openxmlformats.org/officeDocument/2006/relationships" id="257" r:id="R51f7247f01a94043"/>
    <p:sldId xmlns:r="http://schemas.openxmlformats.org/officeDocument/2006/relationships" id="258" r:id="R48d7ea0b2ef7489f"/>
    <p:sldId xmlns:r="http://schemas.openxmlformats.org/officeDocument/2006/relationships" id="259" r:id="R26f92152bb7e4011"/>
    <p:sldId xmlns:r="http://schemas.openxmlformats.org/officeDocument/2006/relationships" id="260" r:id="Rc935140d120a4398"/>
    <p:sldId xmlns:r="http://schemas.openxmlformats.org/officeDocument/2006/relationships" id="261" r:id="R6b8b9afd3c334c32"/>
    <p:sldId xmlns:r="http://schemas.openxmlformats.org/officeDocument/2006/relationships" id="262" r:id="R8bede016e38f41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a6fa9ae2de4c96" /><Relationship Type="http://schemas.openxmlformats.org/officeDocument/2006/relationships/slide" Target="/ppt/slides/slide1.xml" Id="R923c016bd2574af3" /><Relationship Type="http://schemas.openxmlformats.org/officeDocument/2006/relationships/slide" Target="/ppt/slides/slide2.xml" Id="R51f7247f01a94043" /><Relationship Type="http://schemas.openxmlformats.org/officeDocument/2006/relationships/slide" Target="/ppt/slides/slide3.xml" Id="R48d7ea0b2ef7489f" /><Relationship Type="http://schemas.openxmlformats.org/officeDocument/2006/relationships/slide" Target="/ppt/slides/slide4.xml" Id="R26f92152bb7e4011" /><Relationship Type="http://schemas.openxmlformats.org/officeDocument/2006/relationships/slide" Target="/ppt/slides/slide5.xml" Id="Rc935140d120a4398" /><Relationship Type="http://schemas.openxmlformats.org/officeDocument/2006/relationships/slide" Target="/ppt/slides/slide6.xml" Id="R6b8b9afd3c334c32" /><Relationship Type="http://schemas.openxmlformats.org/officeDocument/2006/relationships/slide" Target="/ppt/slides/slide7.xml" Id="R8bede016e38f41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b7053f282142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db0026e1a4ffa" /><Relationship Type="http://schemas.openxmlformats.org/officeDocument/2006/relationships/theme" Target="/ppt/slideMasters/theme/theme1.xml" Id="Ra66ae8b5589d47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bdb0026e1a4f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ac56cbab246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6ad9264b14d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ebc784a2a40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ce8fecf0948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b3fc911114c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af8cd53bb4a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573f0d14143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ER.A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ER.A HOLDING AS ble etablert [år] og holder til i Borgenhaugen.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13 853 675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13 928 675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ESPEN REINHOLT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Bredmyra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1739 Borgenhaugen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espen@f-motor.no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930 371 270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ER.A HOLDING AS</a:t>
            </a:r>
          </a:p>
        </p:txBody>
      </p:sp>
    </p:spTree>
  </p:cSld>
  <p:clrMapOvr>
    <a:masterClrMapping xmlns:a="http://schemas.openxmlformats.org/drawingml/2006/main"/>
  </p:clrMapOvr>
</p:sld>
</file>