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99403afff744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b5d499a1a74346"/>
  </p:sldMasterIdLst>
  <p:sldIdLst>
    <p:sldId xmlns:r="http://schemas.openxmlformats.org/officeDocument/2006/relationships" id="256" r:id="Rc2271d63c1bc46b4"/>
    <p:sldId xmlns:r="http://schemas.openxmlformats.org/officeDocument/2006/relationships" id="257" r:id="R0aca4e5990ef469c"/>
    <p:sldId xmlns:r="http://schemas.openxmlformats.org/officeDocument/2006/relationships" id="258" r:id="R299e8b89dcd84ed6"/>
    <p:sldId xmlns:r="http://schemas.openxmlformats.org/officeDocument/2006/relationships" id="259" r:id="Rd465025fc5b54d3a"/>
    <p:sldId xmlns:r="http://schemas.openxmlformats.org/officeDocument/2006/relationships" id="260" r:id="Rb1957164a79349e2"/>
    <p:sldId xmlns:r="http://schemas.openxmlformats.org/officeDocument/2006/relationships" id="261" r:id="R302dfbaeb5c3445e"/>
    <p:sldId xmlns:r="http://schemas.openxmlformats.org/officeDocument/2006/relationships" id="262" r:id="Rd93d166081814d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b5d499a1a74346" /><Relationship Type="http://schemas.openxmlformats.org/officeDocument/2006/relationships/slide" Target="/ppt/slides/slide1.xml" Id="Rc2271d63c1bc46b4" /><Relationship Type="http://schemas.openxmlformats.org/officeDocument/2006/relationships/slide" Target="/ppt/slides/slide2.xml" Id="R0aca4e5990ef469c" /><Relationship Type="http://schemas.openxmlformats.org/officeDocument/2006/relationships/slide" Target="/ppt/slides/slide3.xml" Id="R299e8b89dcd84ed6" /><Relationship Type="http://schemas.openxmlformats.org/officeDocument/2006/relationships/slide" Target="/ppt/slides/slide4.xml" Id="Rd465025fc5b54d3a" /><Relationship Type="http://schemas.openxmlformats.org/officeDocument/2006/relationships/slide" Target="/ppt/slides/slide5.xml" Id="Rb1957164a79349e2" /><Relationship Type="http://schemas.openxmlformats.org/officeDocument/2006/relationships/slide" Target="/ppt/slides/slide6.xml" Id="R302dfbaeb5c3445e" /><Relationship Type="http://schemas.openxmlformats.org/officeDocument/2006/relationships/slide" Target="/ppt/slides/slide7.xml" Id="Rd93d166081814d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c8a3b964d44c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3c5c0c3b1b4068" /><Relationship Type="http://schemas.openxmlformats.org/officeDocument/2006/relationships/theme" Target="/ppt/slideMasters/theme/theme1.xml" Id="Rf3b08c28895c42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03c5c0c3b1b40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0510730f8240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9a995d3930464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691c081b944a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2c8c7ecfdb4f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1841bd213e48f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7597c6093b473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a66c68918c42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AXEN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AXEN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AXEN GRUPPEN AS ble etablert [år] og holder til i Holmestrand.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AXEN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AXEN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AXEN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−37 337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−118 017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6 476 166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10 101 046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AXEN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ORO HOLDING AS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BRÅTEN MORTEN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SKJAUFF MAGNUS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SOMMERSTAD BENT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RUI JOHN BENDIK  –  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AXEN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Kleivbrottet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3084 Holmestrand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930 369 918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AXEN GRUPPEN AS</a:t>
            </a:r>
          </a:p>
        </p:txBody>
      </p:sp>
    </p:spTree>
  </p:cSld>
  <p:clrMapOvr>
    <a:masterClrMapping xmlns:a="http://schemas.openxmlformats.org/drawingml/2006/main"/>
  </p:clrMapOvr>
</p:sld>
</file>