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90cc57134141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884a9d73024a4a"/>
  </p:sldMasterIdLst>
  <p:sldIdLst>
    <p:sldId xmlns:r="http://schemas.openxmlformats.org/officeDocument/2006/relationships" id="256" r:id="R883b8483f4214412"/>
    <p:sldId xmlns:r="http://schemas.openxmlformats.org/officeDocument/2006/relationships" id="257" r:id="Rf09f69646f754f90"/>
    <p:sldId xmlns:r="http://schemas.openxmlformats.org/officeDocument/2006/relationships" id="258" r:id="R649ace963de94e3d"/>
    <p:sldId xmlns:r="http://schemas.openxmlformats.org/officeDocument/2006/relationships" id="259" r:id="R284bff6cd4534bd8"/>
    <p:sldId xmlns:r="http://schemas.openxmlformats.org/officeDocument/2006/relationships" id="260" r:id="R5467b6791710410d"/>
    <p:sldId xmlns:r="http://schemas.openxmlformats.org/officeDocument/2006/relationships" id="261" r:id="R20d67223f2b14709"/>
    <p:sldId xmlns:r="http://schemas.openxmlformats.org/officeDocument/2006/relationships" id="262" r:id="Rce9f7f1c511f43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84a9d73024a4a" /><Relationship Type="http://schemas.openxmlformats.org/officeDocument/2006/relationships/slide" Target="/ppt/slides/slide1.xml" Id="R883b8483f4214412" /><Relationship Type="http://schemas.openxmlformats.org/officeDocument/2006/relationships/slide" Target="/ppt/slides/slide2.xml" Id="Rf09f69646f754f90" /><Relationship Type="http://schemas.openxmlformats.org/officeDocument/2006/relationships/slide" Target="/ppt/slides/slide3.xml" Id="R649ace963de94e3d" /><Relationship Type="http://schemas.openxmlformats.org/officeDocument/2006/relationships/slide" Target="/ppt/slides/slide4.xml" Id="R284bff6cd4534bd8" /><Relationship Type="http://schemas.openxmlformats.org/officeDocument/2006/relationships/slide" Target="/ppt/slides/slide5.xml" Id="R5467b6791710410d" /><Relationship Type="http://schemas.openxmlformats.org/officeDocument/2006/relationships/slide" Target="/ppt/slides/slide6.xml" Id="R20d67223f2b14709" /><Relationship Type="http://schemas.openxmlformats.org/officeDocument/2006/relationships/slide" Target="/ppt/slides/slide7.xml" Id="Rce9f7f1c511f43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eb6a10d2de45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2e48b0e974a2c" /><Relationship Type="http://schemas.openxmlformats.org/officeDocument/2006/relationships/theme" Target="/ppt/slideMasters/theme/theme1.xml" Id="R39ead7dc8adf4c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52e48b0e974a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f5580a72e43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569f73c924a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25ca07e0748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c4f735ecf42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3b9076bd94b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3c25fd5c54c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7e853ec944f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 ALLIANSEN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 ALLIANSEN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ALLIANSEN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 ALLIANSEN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 ALLIANSEN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 ALLIANSEN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24 054 288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658 463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374 009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443 715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7 230 558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 ALLIANSEN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ROSTAD CONSULTING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ROSTAD LIV MARI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 ALLIANSEN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Hansens vei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930 368 857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 ALLIANSEN AS</a:t>
            </a:r>
          </a:p>
        </p:txBody>
      </p:sp>
    </p:spTree>
  </p:cSld>
  <p:clrMapOvr>
    <a:masterClrMapping xmlns:a="http://schemas.openxmlformats.org/drawingml/2006/main"/>
  </p:clrMapOvr>
</p:sld>
</file>