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08e477f6e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b1d9adbe14091"/>
  </p:sldMasterIdLst>
  <p:sldIdLst>
    <p:sldId xmlns:r="http://schemas.openxmlformats.org/officeDocument/2006/relationships" id="256" r:id="R420136fe27ec46c5"/>
    <p:sldId xmlns:r="http://schemas.openxmlformats.org/officeDocument/2006/relationships" id="257" r:id="Rd3aa61d6e6004206"/>
    <p:sldId xmlns:r="http://schemas.openxmlformats.org/officeDocument/2006/relationships" id="258" r:id="R97bf8b1bb6c04404"/>
    <p:sldId xmlns:r="http://schemas.openxmlformats.org/officeDocument/2006/relationships" id="259" r:id="Rd66609601f514a9e"/>
    <p:sldId xmlns:r="http://schemas.openxmlformats.org/officeDocument/2006/relationships" id="260" r:id="R16a5f0229ea04d9b"/>
    <p:sldId xmlns:r="http://schemas.openxmlformats.org/officeDocument/2006/relationships" id="261" r:id="R3781d255d21e4a9f"/>
    <p:sldId xmlns:r="http://schemas.openxmlformats.org/officeDocument/2006/relationships" id="262" r:id="Rd59ae11d3f5a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b1d9adbe14091" /><Relationship Type="http://schemas.openxmlformats.org/officeDocument/2006/relationships/slide" Target="/ppt/slides/slide1.xml" Id="R420136fe27ec46c5" /><Relationship Type="http://schemas.openxmlformats.org/officeDocument/2006/relationships/slide" Target="/ppt/slides/slide2.xml" Id="Rd3aa61d6e6004206" /><Relationship Type="http://schemas.openxmlformats.org/officeDocument/2006/relationships/slide" Target="/ppt/slides/slide3.xml" Id="R97bf8b1bb6c04404" /><Relationship Type="http://schemas.openxmlformats.org/officeDocument/2006/relationships/slide" Target="/ppt/slides/slide4.xml" Id="Rd66609601f514a9e" /><Relationship Type="http://schemas.openxmlformats.org/officeDocument/2006/relationships/slide" Target="/ppt/slides/slide5.xml" Id="R16a5f0229ea04d9b" /><Relationship Type="http://schemas.openxmlformats.org/officeDocument/2006/relationships/slide" Target="/ppt/slides/slide6.xml" Id="R3781d255d21e4a9f" /><Relationship Type="http://schemas.openxmlformats.org/officeDocument/2006/relationships/slide" Target="/ppt/slides/slide7.xml" Id="Rd59ae11d3f5a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a524f4057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b7100c1dd4e3d" /><Relationship Type="http://schemas.openxmlformats.org/officeDocument/2006/relationships/theme" Target="/ppt/slideMasters/theme/theme1.xml" Id="Re7e7f0066d89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7b7100c1dd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0c61a75fb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ddbbad80c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5a304d6d8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5cbd91fe3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39157205b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de4e654f1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986098d4e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INGER-ANNE ARVESEN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INGER-ANNE ARVESEN HOLDING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22 676 507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24 229 593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ARVESEN INGER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Rekdalsveien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INGER-ANNE ARVESEN HOLDING AS</a:t>
            </a:r>
          </a:p>
        </p:txBody>
      </p:sp>
    </p:spTree>
  </p:cSld>
  <p:clrMapOvr>
    <a:masterClrMapping xmlns:a="http://schemas.openxmlformats.org/drawingml/2006/main"/>
  </p:clrMapOvr>
</p:sld>
</file>