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7a7461618a40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163f91b3c64e04"/>
  </p:sldMasterIdLst>
  <p:sldIdLst>
    <p:sldId xmlns:r="http://schemas.openxmlformats.org/officeDocument/2006/relationships" id="256" r:id="R5523c2c835ff47de"/>
    <p:sldId xmlns:r="http://schemas.openxmlformats.org/officeDocument/2006/relationships" id="257" r:id="Rcf8fc3272d5744e4"/>
    <p:sldId xmlns:r="http://schemas.openxmlformats.org/officeDocument/2006/relationships" id="258" r:id="R188c0ef3798240c8"/>
    <p:sldId xmlns:r="http://schemas.openxmlformats.org/officeDocument/2006/relationships" id="259" r:id="Rd82d886e243d4ba2"/>
    <p:sldId xmlns:r="http://schemas.openxmlformats.org/officeDocument/2006/relationships" id="260" r:id="Rfaae80a0bd6a4e20"/>
    <p:sldId xmlns:r="http://schemas.openxmlformats.org/officeDocument/2006/relationships" id="261" r:id="R10161c8116d0478c"/>
    <p:sldId xmlns:r="http://schemas.openxmlformats.org/officeDocument/2006/relationships" id="262" r:id="R6185555c35d94b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163f91b3c64e04" /><Relationship Type="http://schemas.openxmlformats.org/officeDocument/2006/relationships/slide" Target="/ppt/slides/slide1.xml" Id="R5523c2c835ff47de" /><Relationship Type="http://schemas.openxmlformats.org/officeDocument/2006/relationships/slide" Target="/ppt/slides/slide2.xml" Id="Rcf8fc3272d5744e4" /><Relationship Type="http://schemas.openxmlformats.org/officeDocument/2006/relationships/slide" Target="/ppt/slides/slide3.xml" Id="R188c0ef3798240c8" /><Relationship Type="http://schemas.openxmlformats.org/officeDocument/2006/relationships/slide" Target="/ppt/slides/slide4.xml" Id="Rd82d886e243d4ba2" /><Relationship Type="http://schemas.openxmlformats.org/officeDocument/2006/relationships/slide" Target="/ppt/slides/slide5.xml" Id="Rfaae80a0bd6a4e20" /><Relationship Type="http://schemas.openxmlformats.org/officeDocument/2006/relationships/slide" Target="/ppt/slides/slide6.xml" Id="R10161c8116d0478c" /><Relationship Type="http://schemas.openxmlformats.org/officeDocument/2006/relationships/slide" Target="/ppt/slides/slide7.xml" Id="R6185555c35d94b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fd04ed3b2d4c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39e7d3f8e04486" /><Relationship Type="http://schemas.openxmlformats.org/officeDocument/2006/relationships/theme" Target="/ppt/slideMasters/theme/theme1.xml" Id="R3667f6016fbe48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39e7d3f8e044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7754c2901b42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5cb047583a4e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cf1f6e794e46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cbc277c4d546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0cee0b16b340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1a7ee8f3fe477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7b7d10cc184ff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TONULL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TONULL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TONULL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TONULL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TONULL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TONULL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4 768 418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−916 910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−1 038 126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−2 602 302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4 358 044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TONULL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LEFSERESS AS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AUGESTAD HOLDING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TONULL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Rødmyrlia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3735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930 366 862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TONULL AS</a:t>
            </a:r>
          </a:p>
        </p:txBody>
      </p:sp>
    </p:spTree>
  </p:cSld>
  <p:clrMapOvr>
    <a:masterClrMapping xmlns:a="http://schemas.openxmlformats.org/drawingml/2006/main"/>
  </p:clrMapOvr>
</p:sld>
</file>