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bc66f5ed5b4d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10fe2b5fac42c7"/>
  </p:sldMasterIdLst>
  <p:sldIdLst>
    <p:sldId xmlns:r="http://schemas.openxmlformats.org/officeDocument/2006/relationships" id="256" r:id="Re703c9548f8b49a7"/>
    <p:sldId xmlns:r="http://schemas.openxmlformats.org/officeDocument/2006/relationships" id="257" r:id="Rac624e62079d48e1"/>
    <p:sldId xmlns:r="http://schemas.openxmlformats.org/officeDocument/2006/relationships" id="258" r:id="Re1248b4cd7f34de2"/>
    <p:sldId xmlns:r="http://schemas.openxmlformats.org/officeDocument/2006/relationships" id="259" r:id="R93cb41ee005c4f48"/>
    <p:sldId xmlns:r="http://schemas.openxmlformats.org/officeDocument/2006/relationships" id="260" r:id="R44408bfdf64b400d"/>
    <p:sldId xmlns:r="http://schemas.openxmlformats.org/officeDocument/2006/relationships" id="261" r:id="Red2202f8ac5e47b7"/>
    <p:sldId xmlns:r="http://schemas.openxmlformats.org/officeDocument/2006/relationships" id="262" r:id="R4ab8fffecb9740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0fe2b5fac42c7" /><Relationship Type="http://schemas.openxmlformats.org/officeDocument/2006/relationships/slide" Target="/ppt/slides/slide1.xml" Id="Re703c9548f8b49a7" /><Relationship Type="http://schemas.openxmlformats.org/officeDocument/2006/relationships/slide" Target="/ppt/slides/slide2.xml" Id="Rac624e62079d48e1" /><Relationship Type="http://schemas.openxmlformats.org/officeDocument/2006/relationships/slide" Target="/ppt/slides/slide3.xml" Id="Re1248b4cd7f34de2" /><Relationship Type="http://schemas.openxmlformats.org/officeDocument/2006/relationships/slide" Target="/ppt/slides/slide4.xml" Id="R93cb41ee005c4f48" /><Relationship Type="http://schemas.openxmlformats.org/officeDocument/2006/relationships/slide" Target="/ppt/slides/slide5.xml" Id="R44408bfdf64b400d" /><Relationship Type="http://schemas.openxmlformats.org/officeDocument/2006/relationships/slide" Target="/ppt/slides/slide6.xml" Id="Red2202f8ac5e47b7" /><Relationship Type="http://schemas.openxmlformats.org/officeDocument/2006/relationships/slide" Target="/ppt/slides/slide7.xml" Id="R4ab8fffecb9740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60531d3884f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aa417880847a3" /><Relationship Type="http://schemas.openxmlformats.org/officeDocument/2006/relationships/theme" Target="/ppt/slideMasters/theme/theme1.xml" Id="Refe5e0fde3ae4a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2aa417880847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65b0b59f34e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acc488630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011ed4ad84c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45296a0354a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69ce567d945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ca4000bb442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4cba91bca48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REGNSKAPS-CENTERET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REGNSKAPS-CENTERET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3 692 392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−540 064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−611 965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1 200 763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HEYERDAHL HOLDING INVEST AS  –  90,5 %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MALM  –  9,5 %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RegnskapPluss AS, Olaf Helsets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39 66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930 363 596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REGNSKAPS-CENTERET AS</a:t>
            </a:r>
          </a:p>
        </p:txBody>
      </p:sp>
    </p:spTree>
  </p:cSld>
  <p:clrMapOvr>
    <a:masterClrMapping xmlns:a="http://schemas.openxmlformats.org/drawingml/2006/main"/>
  </p:clrMapOvr>
</p:sld>
</file>