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3c7f87cdd4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53a055280469e"/>
  </p:sldMasterIdLst>
  <p:sldIdLst>
    <p:sldId xmlns:r="http://schemas.openxmlformats.org/officeDocument/2006/relationships" id="256" r:id="R1e001202e0ec4675"/>
    <p:sldId xmlns:r="http://schemas.openxmlformats.org/officeDocument/2006/relationships" id="257" r:id="Rf5dafd339b8f461c"/>
    <p:sldId xmlns:r="http://schemas.openxmlformats.org/officeDocument/2006/relationships" id="258" r:id="R7606afd75b794650"/>
    <p:sldId xmlns:r="http://schemas.openxmlformats.org/officeDocument/2006/relationships" id="259" r:id="Refdfa22428e24a41"/>
    <p:sldId xmlns:r="http://schemas.openxmlformats.org/officeDocument/2006/relationships" id="260" r:id="R9fa34d8c71d54456"/>
    <p:sldId xmlns:r="http://schemas.openxmlformats.org/officeDocument/2006/relationships" id="261" r:id="R68c9d6d2f68f486e"/>
    <p:sldId xmlns:r="http://schemas.openxmlformats.org/officeDocument/2006/relationships" id="262" r:id="Rd24888ea6dc64f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53a055280469e" /><Relationship Type="http://schemas.openxmlformats.org/officeDocument/2006/relationships/slide" Target="/ppt/slides/slide1.xml" Id="R1e001202e0ec4675" /><Relationship Type="http://schemas.openxmlformats.org/officeDocument/2006/relationships/slide" Target="/ppt/slides/slide2.xml" Id="Rf5dafd339b8f461c" /><Relationship Type="http://schemas.openxmlformats.org/officeDocument/2006/relationships/slide" Target="/ppt/slides/slide3.xml" Id="R7606afd75b794650" /><Relationship Type="http://schemas.openxmlformats.org/officeDocument/2006/relationships/slide" Target="/ppt/slides/slide4.xml" Id="Refdfa22428e24a41" /><Relationship Type="http://schemas.openxmlformats.org/officeDocument/2006/relationships/slide" Target="/ppt/slides/slide5.xml" Id="R9fa34d8c71d54456" /><Relationship Type="http://schemas.openxmlformats.org/officeDocument/2006/relationships/slide" Target="/ppt/slides/slide6.xml" Id="R68c9d6d2f68f486e" /><Relationship Type="http://schemas.openxmlformats.org/officeDocument/2006/relationships/slide" Target="/ppt/slides/slide7.xml" Id="Rd24888ea6dc64f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5fc323f804d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2a6bb31e448d7" /><Relationship Type="http://schemas.openxmlformats.org/officeDocument/2006/relationships/theme" Target="/ppt/slideMasters/theme/theme1.xml" Id="Rf41b4d2d39b548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92a6bb31e4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4b15b748b40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b61893ce1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ab5823e994b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5c5fef0fbc46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3445baa7e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2ae7013fe44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58ad754ac43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SKJELLERFJELLET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SKJELLERFJELLET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4 723 111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5 182 447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EIVIND HALVORSEN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EIVIND HALVORSEN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Folabruveien 215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930 363 545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SKJELLERFJELLET AS</a:t>
            </a:r>
          </a:p>
        </p:txBody>
      </p:sp>
    </p:spTree>
  </p:cSld>
  <p:clrMapOvr>
    <a:masterClrMapping xmlns:a="http://schemas.openxmlformats.org/drawingml/2006/main"/>
  </p:clrMapOvr>
</p:sld>
</file>