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a002f1b10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e40438cea448f"/>
  </p:sldMasterIdLst>
  <p:sldIdLst>
    <p:sldId xmlns:r="http://schemas.openxmlformats.org/officeDocument/2006/relationships" id="256" r:id="R3b9a4c304a2343c7"/>
    <p:sldId xmlns:r="http://schemas.openxmlformats.org/officeDocument/2006/relationships" id="257" r:id="R09d880edd3764db2"/>
    <p:sldId xmlns:r="http://schemas.openxmlformats.org/officeDocument/2006/relationships" id="258" r:id="Rf8c19dccd7ed4350"/>
    <p:sldId xmlns:r="http://schemas.openxmlformats.org/officeDocument/2006/relationships" id="259" r:id="Rf852e3fc12e84ae1"/>
    <p:sldId xmlns:r="http://schemas.openxmlformats.org/officeDocument/2006/relationships" id="260" r:id="R9f134f989efa4d7e"/>
    <p:sldId xmlns:r="http://schemas.openxmlformats.org/officeDocument/2006/relationships" id="261" r:id="R1b479e475c364f45"/>
    <p:sldId xmlns:r="http://schemas.openxmlformats.org/officeDocument/2006/relationships" id="262" r:id="Rcb6861ea459c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e40438cea448f" /><Relationship Type="http://schemas.openxmlformats.org/officeDocument/2006/relationships/slide" Target="/ppt/slides/slide1.xml" Id="R3b9a4c304a2343c7" /><Relationship Type="http://schemas.openxmlformats.org/officeDocument/2006/relationships/slide" Target="/ppt/slides/slide2.xml" Id="R09d880edd3764db2" /><Relationship Type="http://schemas.openxmlformats.org/officeDocument/2006/relationships/slide" Target="/ppt/slides/slide3.xml" Id="Rf8c19dccd7ed4350" /><Relationship Type="http://schemas.openxmlformats.org/officeDocument/2006/relationships/slide" Target="/ppt/slides/slide4.xml" Id="Rf852e3fc12e84ae1" /><Relationship Type="http://schemas.openxmlformats.org/officeDocument/2006/relationships/slide" Target="/ppt/slides/slide5.xml" Id="R9f134f989efa4d7e" /><Relationship Type="http://schemas.openxmlformats.org/officeDocument/2006/relationships/slide" Target="/ppt/slides/slide6.xml" Id="R1b479e475c364f45" /><Relationship Type="http://schemas.openxmlformats.org/officeDocument/2006/relationships/slide" Target="/ppt/slides/slide7.xml" Id="Rcb6861ea459c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99625c7d2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2dc1de94e4cd1" /><Relationship Type="http://schemas.openxmlformats.org/officeDocument/2006/relationships/theme" Target="/ppt/slideMasters/theme/theme1.xml" Id="R448a706f3215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2dc1de94e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d330f2fc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5cea73d68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63008813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5ed09efc2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4a754588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66e710a06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0d9616b5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SKJELLERFJELLET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SKJELLERFJELLET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THOR EIVIND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THOR EIVIND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Folabruveien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