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eae27236e46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1242f197974684"/>
  </p:sldMasterIdLst>
  <p:sldIdLst>
    <p:sldId xmlns:r="http://schemas.openxmlformats.org/officeDocument/2006/relationships" id="256" r:id="R26ba09bc94eb4301"/>
    <p:sldId xmlns:r="http://schemas.openxmlformats.org/officeDocument/2006/relationships" id="257" r:id="Rda4c316dd4db4ea9"/>
    <p:sldId xmlns:r="http://schemas.openxmlformats.org/officeDocument/2006/relationships" id="258" r:id="Rb5ef1b5fcea449f2"/>
    <p:sldId xmlns:r="http://schemas.openxmlformats.org/officeDocument/2006/relationships" id="259" r:id="R6706c7e5cca74408"/>
    <p:sldId xmlns:r="http://schemas.openxmlformats.org/officeDocument/2006/relationships" id="260" r:id="R829bf83bb4c54752"/>
    <p:sldId xmlns:r="http://schemas.openxmlformats.org/officeDocument/2006/relationships" id="261" r:id="R21fed98db7a24f97"/>
    <p:sldId xmlns:r="http://schemas.openxmlformats.org/officeDocument/2006/relationships" id="262" r:id="Rc2cf93fa1545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242f197974684" /><Relationship Type="http://schemas.openxmlformats.org/officeDocument/2006/relationships/slide" Target="/ppt/slides/slide1.xml" Id="R26ba09bc94eb4301" /><Relationship Type="http://schemas.openxmlformats.org/officeDocument/2006/relationships/slide" Target="/ppt/slides/slide2.xml" Id="Rda4c316dd4db4ea9" /><Relationship Type="http://schemas.openxmlformats.org/officeDocument/2006/relationships/slide" Target="/ppt/slides/slide3.xml" Id="Rb5ef1b5fcea449f2" /><Relationship Type="http://schemas.openxmlformats.org/officeDocument/2006/relationships/slide" Target="/ppt/slides/slide4.xml" Id="R6706c7e5cca74408" /><Relationship Type="http://schemas.openxmlformats.org/officeDocument/2006/relationships/slide" Target="/ppt/slides/slide5.xml" Id="R829bf83bb4c54752" /><Relationship Type="http://schemas.openxmlformats.org/officeDocument/2006/relationships/slide" Target="/ppt/slides/slide6.xml" Id="R21fed98db7a24f97" /><Relationship Type="http://schemas.openxmlformats.org/officeDocument/2006/relationships/slide" Target="/ppt/slides/slide7.xml" Id="Rc2cf93fa1545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f5ba9dc4c4e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80bb7f9394f0e" /><Relationship Type="http://schemas.openxmlformats.org/officeDocument/2006/relationships/theme" Target="/ppt/slideMasters/theme/theme1.xml" Id="Rdab7a35d2d74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580bb7f9394f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158f74b274d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59fbd22a24b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77e5cb40448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fce12fa0c42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49a5fe0c442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0b587e68a4e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4c2ca4b164b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VVS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3 625 466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420 311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2 546 611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Austerdalsvegen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930 363 162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