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b636b76554a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cd695c53d4164"/>
  </p:sldMasterIdLst>
  <p:sldIdLst>
    <p:sldId xmlns:r="http://schemas.openxmlformats.org/officeDocument/2006/relationships" id="256" r:id="Rb70ae2a624844377"/>
    <p:sldId xmlns:r="http://schemas.openxmlformats.org/officeDocument/2006/relationships" id="257" r:id="R6955777b2fc84874"/>
    <p:sldId xmlns:r="http://schemas.openxmlformats.org/officeDocument/2006/relationships" id="258" r:id="Rbe8693ccafdd4741"/>
    <p:sldId xmlns:r="http://schemas.openxmlformats.org/officeDocument/2006/relationships" id="259" r:id="R5bf856e90ad9426e"/>
    <p:sldId xmlns:r="http://schemas.openxmlformats.org/officeDocument/2006/relationships" id="260" r:id="R783bf4becf2e4742"/>
    <p:sldId xmlns:r="http://schemas.openxmlformats.org/officeDocument/2006/relationships" id="261" r:id="Re3b7da272c9d40d4"/>
    <p:sldId xmlns:r="http://schemas.openxmlformats.org/officeDocument/2006/relationships" id="262" r:id="R84109e36fd34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cd695c53d4164" /><Relationship Type="http://schemas.openxmlformats.org/officeDocument/2006/relationships/slide" Target="/ppt/slides/slide1.xml" Id="Rb70ae2a624844377" /><Relationship Type="http://schemas.openxmlformats.org/officeDocument/2006/relationships/slide" Target="/ppt/slides/slide2.xml" Id="R6955777b2fc84874" /><Relationship Type="http://schemas.openxmlformats.org/officeDocument/2006/relationships/slide" Target="/ppt/slides/slide3.xml" Id="Rbe8693ccafdd4741" /><Relationship Type="http://schemas.openxmlformats.org/officeDocument/2006/relationships/slide" Target="/ppt/slides/slide4.xml" Id="R5bf856e90ad9426e" /><Relationship Type="http://schemas.openxmlformats.org/officeDocument/2006/relationships/slide" Target="/ppt/slides/slide5.xml" Id="R783bf4becf2e4742" /><Relationship Type="http://schemas.openxmlformats.org/officeDocument/2006/relationships/slide" Target="/ppt/slides/slide6.xml" Id="Re3b7da272c9d40d4" /><Relationship Type="http://schemas.openxmlformats.org/officeDocument/2006/relationships/slide" Target="/ppt/slides/slide7.xml" Id="R84109e36fd34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290f9308449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1320914dc4b40" /><Relationship Type="http://schemas.openxmlformats.org/officeDocument/2006/relationships/theme" Target="/ppt/slideMasters/theme/theme1.xml" Id="Rcfb611e7fa92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1320914dc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ea03166804d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ee7ddb78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0ccc30f82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236d8c53540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319e2376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615cfa9314d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06356f58e4f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VVS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Austerdalsvegen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