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520a9b404743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b61a39479c4f6c"/>
  </p:sldMasterIdLst>
  <p:sldIdLst>
    <p:sldId xmlns:r="http://schemas.openxmlformats.org/officeDocument/2006/relationships" id="256" r:id="R98d4956651704f07"/>
    <p:sldId xmlns:r="http://schemas.openxmlformats.org/officeDocument/2006/relationships" id="257" r:id="Rbb412622f4984ae4"/>
    <p:sldId xmlns:r="http://schemas.openxmlformats.org/officeDocument/2006/relationships" id="258" r:id="R14f8ee0f4bd54220"/>
    <p:sldId xmlns:r="http://schemas.openxmlformats.org/officeDocument/2006/relationships" id="259" r:id="R017b4787965c4e5a"/>
    <p:sldId xmlns:r="http://schemas.openxmlformats.org/officeDocument/2006/relationships" id="260" r:id="Rf2e9b616812a4055"/>
    <p:sldId xmlns:r="http://schemas.openxmlformats.org/officeDocument/2006/relationships" id="261" r:id="R7d6264d91c064020"/>
    <p:sldId xmlns:r="http://schemas.openxmlformats.org/officeDocument/2006/relationships" id="262" r:id="R2a051901bce14c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b61a39479c4f6c" /><Relationship Type="http://schemas.openxmlformats.org/officeDocument/2006/relationships/slide" Target="/ppt/slides/slide1.xml" Id="R98d4956651704f07" /><Relationship Type="http://schemas.openxmlformats.org/officeDocument/2006/relationships/slide" Target="/ppt/slides/slide2.xml" Id="Rbb412622f4984ae4" /><Relationship Type="http://schemas.openxmlformats.org/officeDocument/2006/relationships/slide" Target="/ppt/slides/slide3.xml" Id="R14f8ee0f4bd54220" /><Relationship Type="http://schemas.openxmlformats.org/officeDocument/2006/relationships/slide" Target="/ppt/slides/slide4.xml" Id="R017b4787965c4e5a" /><Relationship Type="http://schemas.openxmlformats.org/officeDocument/2006/relationships/slide" Target="/ppt/slides/slide5.xml" Id="Rf2e9b616812a4055" /><Relationship Type="http://schemas.openxmlformats.org/officeDocument/2006/relationships/slide" Target="/ppt/slides/slide6.xml" Id="R7d6264d91c064020" /><Relationship Type="http://schemas.openxmlformats.org/officeDocument/2006/relationships/slide" Target="/ppt/slides/slide7.xml" Id="R2a051901bce14c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2fb010aef442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c4e802cd44902" /><Relationship Type="http://schemas.openxmlformats.org/officeDocument/2006/relationships/theme" Target="/ppt/slideMasters/theme/theme1.xml" Id="R102bf271389f4f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5c4e802cd449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b552f645d4e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38d73914943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cbe2b04f048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cc9a5d28f44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9e412978740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d7bfba0144e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1a0f7c8a641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 HOLDING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1 658 702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233 555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174 192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421 363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1 083 244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HØGBERG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STRAND GILEN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Vestlivegen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930 361 992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HOLDING AS</a:t>
            </a:r>
          </a:p>
        </p:txBody>
      </p:sp>
    </p:spTree>
  </p:cSld>
  <p:clrMapOvr>
    <a:masterClrMapping xmlns:a="http://schemas.openxmlformats.org/drawingml/2006/main"/>
  </p:clrMapOvr>
</p:sld>
</file>