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93d034e33841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67991979164a0c"/>
  </p:sldMasterIdLst>
  <p:sldIdLst>
    <p:sldId xmlns:r="http://schemas.openxmlformats.org/officeDocument/2006/relationships" id="256" r:id="R0c05cffa6660401a"/>
    <p:sldId xmlns:r="http://schemas.openxmlformats.org/officeDocument/2006/relationships" id="257" r:id="Rf2ab6f0e64cd40e4"/>
    <p:sldId xmlns:r="http://schemas.openxmlformats.org/officeDocument/2006/relationships" id="258" r:id="R5003b80196db4002"/>
    <p:sldId xmlns:r="http://schemas.openxmlformats.org/officeDocument/2006/relationships" id="259" r:id="Rae5f981ec7254bc7"/>
    <p:sldId xmlns:r="http://schemas.openxmlformats.org/officeDocument/2006/relationships" id="260" r:id="Re71ae16383694855"/>
    <p:sldId xmlns:r="http://schemas.openxmlformats.org/officeDocument/2006/relationships" id="261" r:id="R101c9b6b4aaf44eb"/>
    <p:sldId xmlns:r="http://schemas.openxmlformats.org/officeDocument/2006/relationships" id="262" r:id="Rec57af37cced48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7991979164a0c" /><Relationship Type="http://schemas.openxmlformats.org/officeDocument/2006/relationships/slide" Target="/ppt/slides/slide1.xml" Id="R0c05cffa6660401a" /><Relationship Type="http://schemas.openxmlformats.org/officeDocument/2006/relationships/slide" Target="/ppt/slides/slide2.xml" Id="Rf2ab6f0e64cd40e4" /><Relationship Type="http://schemas.openxmlformats.org/officeDocument/2006/relationships/slide" Target="/ppt/slides/slide3.xml" Id="R5003b80196db4002" /><Relationship Type="http://schemas.openxmlformats.org/officeDocument/2006/relationships/slide" Target="/ppt/slides/slide4.xml" Id="Rae5f981ec7254bc7" /><Relationship Type="http://schemas.openxmlformats.org/officeDocument/2006/relationships/slide" Target="/ppt/slides/slide5.xml" Id="Re71ae16383694855" /><Relationship Type="http://schemas.openxmlformats.org/officeDocument/2006/relationships/slide" Target="/ppt/slides/slide6.xml" Id="R101c9b6b4aaf44eb" /><Relationship Type="http://schemas.openxmlformats.org/officeDocument/2006/relationships/slide" Target="/ppt/slides/slide7.xml" Id="Rec57af37cced48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be260741d4c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48e581c7f4c6b" /><Relationship Type="http://schemas.openxmlformats.org/officeDocument/2006/relationships/theme" Target="/ppt/slideMasters/theme/theme1.xml" Id="R94a60c23dab442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748e581c7f4c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5a4f6524094c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60c50a6e3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ff4cc328243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74e8ca3ed43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7bb964e2245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df234825be4d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ba927a3ee4b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SKOGLY - SIO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- SIO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SKOGLY - SIO BARNEHAGE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- SIO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- SIO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- SIO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13 166 635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131 015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221 034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820 070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2 091 334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- SIO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SIO EIERSKAP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- SIO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M. Troviks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post@sio.no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930 361 216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SKOGLY - SIO BARNEHAGE AS</a:t>
            </a:r>
          </a:p>
        </p:txBody>
      </p:sp>
    </p:spTree>
  </p:cSld>
  <p:clrMapOvr>
    <a:masterClrMapping xmlns:a="http://schemas.openxmlformats.org/drawingml/2006/main"/>
  </p:clrMapOvr>
</p:sld>
</file>