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40640dd0234d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acee6255504d6e"/>
  </p:sldMasterIdLst>
  <p:sldIdLst>
    <p:sldId xmlns:r="http://schemas.openxmlformats.org/officeDocument/2006/relationships" id="256" r:id="Rb7eee60fa8774984"/>
    <p:sldId xmlns:r="http://schemas.openxmlformats.org/officeDocument/2006/relationships" id="257" r:id="Rc1448cc084a44282"/>
    <p:sldId xmlns:r="http://schemas.openxmlformats.org/officeDocument/2006/relationships" id="258" r:id="R717ffc257afc42ad"/>
    <p:sldId xmlns:r="http://schemas.openxmlformats.org/officeDocument/2006/relationships" id="259" r:id="Re139574f79954a31"/>
    <p:sldId xmlns:r="http://schemas.openxmlformats.org/officeDocument/2006/relationships" id="260" r:id="R5b738692ad924011"/>
    <p:sldId xmlns:r="http://schemas.openxmlformats.org/officeDocument/2006/relationships" id="261" r:id="R676e16b991b14b9b"/>
    <p:sldId xmlns:r="http://schemas.openxmlformats.org/officeDocument/2006/relationships" id="262" r:id="R2e392af21e9b46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cee6255504d6e" /><Relationship Type="http://schemas.openxmlformats.org/officeDocument/2006/relationships/slide" Target="/ppt/slides/slide1.xml" Id="Rb7eee60fa8774984" /><Relationship Type="http://schemas.openxmlformats.org/officeDocument/2006/relationships/slide" Target="/ppt/slides/slide2.xml" Id="Rc1448cc084a44282" /><Relationship Type="http://schemas.openxmlformats.org/officeDocument/2006/relationships/slide" Target="/ppt/slides/slide3.xml" Id="R717ffc257afc42ad" /><Relationship Type="http://schemas.openxmlformats.org/officeDocument/2006/relationships/slide" Target="/ppt/slides/slide4.xml" Id="Re139574f79954a31" /><Relationship Type="http://schemas.openxmlformats.org/officeDocument/2006/relationships/slide" Target="/ppt/slides/slide5.xml" Id="R5b738692ad924011" /><Relationship Type="http://schemas.openxmlformats.org/officeDocument/2006/relationships/slide" Target="/ppt/slides/slide6.xml" Id="R676e16b991b14b9b" /><Relationship Type="http://schemas.openxmlformats.org/officeDocument/2006/relationships/slide" Target="/ppt/slides/slide7.xml" Id="R2e392af21e9b46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a1248a4a74e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8249bf86c4b0d" /><Relationship Type="http://schemas.openxmlformats.org/officeDocument/2006/relationships/theme" Target="/ppt/slideMasters/theme/theme1.xml" Id="R0e175fe940d243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88249bf86c4b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0600593de4f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0b1d7329343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7a657788a45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d2c69713e43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eed7407ca46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ab2a1807444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851dc67274e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 S SOLLAND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S SOLLAND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S SOLLAND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S SOLLAND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S SOLLAND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S SOLLAND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975 845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−700 687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9 850 969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54 016 039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64 120 035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S SOLLAND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SOLLAND HOLDING AS  –  97,8 %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SOLLAND HOLDING AS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S SOLLAND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Pedersgata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930 360 937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 S SOLLAND HOLDING AS</a:t>
            </a:r>
          </a:p>
        </p:txBody>
      </p:sp>
    </p:spTree>
  </p:cSld>
  <p:clrMapOvr>
    <a:masterClrMapping xmlns:a="http://schemas.openxmlformats.org/drawingml/2006/main"/>
  </p:clrMapOvr>
</p:sld>
</file>