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b38dec7af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c7f0cfd0948d9"/>
  </p:sldMasterIdLst>
  <p:sldIdLst>
    <p:sldId xmlns:r="http://schemas.openxmlformats.org/officeDocument/2006/relationships" id="256" r:id="R34f6103f02dd4abe"/>
    <p:sldId xmlns:r="http://schemas.openxmlformats.org/officeDocument/2006/relationships" id="257" r:id="R16ccc436f50a4fec"/>
    <p:sldId xmlns:r="http://schemas.openxmlformats.org/officeDocument/2006/relationships" id="258" r:id="R3894342d34074bb4"/>
    <p:sldId xmlns:r="http://schemas.openxmlformats.org/officeDocument/2006/relationships" id="259" r:id="Rcb675848a37340aa"/>
    <p:sldId xmlns:r="http://schemas.openxmlformats.org/officeDocument/2006/relationships" id="260" r:id="R599110ddc248453a"/>
    <p:sldId xmlns:r="http://schemas.openxmlformats.org/officeDocument/2006/relationships" id="261" r:id="Raa2fb985c68549c4"/>
    <p:sldId xmlns:r="http://schemas.openxmlformats.org/officeDocument/2006/relationships" id="262" r:id="R9f076ec93528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c7f0cfd0948d9" /><Relationship Type="http://schemas.openxmlformats.org/officeDocument/2006/relationships/slide" Target="/ppt/slides/slide1.xml" Id="R34f6103f02dd4abe" /><Relationship Type="http://schemas.openxmlformats.org/officeDocument/2006/relationships/slide" Target="/ppt/slides/slide2.xml" Id="R16ccc436f50a4fec" /><Relationship Type="http://schemas.openxmlformats.org/officeDocument/2006/relationships/slide" Target="/ppt/slides/slide3.xml" Id="R3894342d34074bb4" /><Relationship Type="http://schemas.openxmlformats.org/officeDocument/2006/relationships/slide" Target="/ppt/slides/slide4.xml" Id="Rcb675848a37340aa" /><Relationship Type="http://schemas.openxmlformats.org/officeDocument/2006/relationships/slide" Target="/ppt/slides/slide5.xml" Id="R599110ddc248453a" /><Relationship Type="http://schemas.openxmlformats.org/officeDocument/2006/relationships/slide" Target="/ppt/slides/slide6.xml" Id="Raa2fb985c68549c4" /><Relationship Type="http://schemas.openxmlformats.org/officeDocument/2006/relationships/slide" Target="/ppt/slides/slide7.xml" Id="R9f076ec93528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3dcde08ed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0264d2244076" /><Relationship Type="http://schemas.openxmlformats.org/officeDocument/2006/relationships/theme" Target="/ppt/slideMasters/theme/theme1.xml" Id="Ra210a7d33271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a0264d224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b32a3a83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595a9d8cd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446384b2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77d9834f145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cb4bf49c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4212ef2f0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659a1ede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MORSVA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MORSVA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MORSVA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MORSVA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MORSVA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MORSVA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MORSVA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MORSVA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Svanevik, Storingavika 39C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MORSVA AS</a:t>
            </a:r>
          </a:p>
        </p:txBody>
      </p:sp>
    </p:spTree>
  </p:cSld>
  <p:clrMapOvr>
    <a:masterClrMapping xmlns:a="http://schemas.openxmlformats.org/drawingml/2006/main"/>
  </p:clrMapOvr>
</p:sld>
</file>