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7ec5e7cc84b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544ccf0cbd4187"/>
  </p:sldMasterIdLst>
  <p:sldIdLst>
    <p:sldId xmlns:r="http://schemas.openxmlformats.org/officeDocument/2006/relationships" id="256" r:id="Rfd5d41dc00274be1"/>
    <p:sldId xmlns:r="http://schemas.openxmlformats.org/officeDocument/2006/relationships" id="257" r:id="Rf728d2758a744e3f"/>
    <p:sldId xmlns:r="http://schemas.openxmlformats.org/officeDocument/2006/relationships" id="258" r:id="Rb57d495bbd144127"/>
    <p:sldId xmlns:r="http://schemas.openxmlformats.org/officeDocument/2006/relationships" id="259" r:id="R06aa44d8f9fd4e86"/>
    <p:sldId xmlns:r="http://schemas.openxmlformats.org/officeDocument/2006/relationships" id="260" r:id="R04bd259ced72499b"/>
    <p:sldId xmlns:r="http://schemas.openxmlformats.org/officeDocument/2006/relationships" id="261" r:id="Re8d39232c1a94573"/>
    <p:sldId xmlns:r="http://schemas.openxmlformats.org/officeDocument/2006/relationships" id="262" r:id="Rc605cc1ec2254f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544ccf0cbd4187" /><Relationship Type="http://schemas.openxmlformats.org/officeDocument/2006/relationships/slide" Target="/ppt/slides/slide1.xml" Id="Rfd5d41dc00274be1" /><Relationship Type="http://schemas.openxmlformats.org/officeDocument/2006/relationships/slide" Target="/ppt/slides/slide2.xml" Id="Rf728d2758a744e3f" /><Relationship Type="http://schemas.openxmlformats.org/officeDocument/2006/relationships/slide" Target="/ppt/slides/slide3.xml" Id="Rb57d495bbd144127" /><Relationship Type="http://schemas.openxmlformats.org/officeDocument/2006/relationships/slide" Target="/ppt/slides/slide4.xml" Id="R06aa44d8f9fd4e86" /><Relationship Type="http://schemas.openxmlformats.org/officeDocument/2006/relationships/slide" Target="/ppt/slides/slide5.xml" Id="R04bd259ced72499b" /><Relationship Type="http://schemas.openxmlformats.org/officeDocument/2006/relationships/slide" Target="/ppt/slides/slide6.xml" Id="Re8d39232c1a94573" /><Relationship Type="http://schemas.openxmlformats.org/officeDocument/2006/relationships/slide" Target="/ppt/slides/slide7.xml" Id="Rc605cc1ec2254f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2d44969ba9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c93ed9bc0243d6" /><Relationship Type="http://schemas.openxmlformats.org/officeDocument/2006/relationships/theme" Target="/ppt/slideMasters/theme/theme1.xml" Id="R97c2c83b2ee446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c93ed9bc0243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7f94317fd49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c653e0ed5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fd757f35843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d294cc87ed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d06ae595f48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e8ba380f74a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05d61bc9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HESTØ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REGNSKAP AS ble etablert [år] og holder til i Indre Nærøy.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1 356 106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611 061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HESTØ INGER MARGRETHE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Varøyvegen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7944 Indre Nærøy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930 360 384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HESTØ REGNSKAP AS</a:t>
            </a:r>
          </a:p>
        </p:txBody>
      </p:sp>
    </p:spTree>
  </p:cSld>
  <p:clrMapOvr>
    <a:masterClrMapping xmlns:a="http://schemas.openxmlformats.org/drawingml/2006/main"/>
  </p:clrMapOvr>
</p:sld>
</file>