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a62271f28c46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7c5612ad954b2b"/>
  </p:sldMasterIdLst>
  <p:sldIdLst>
    <p:sldId xmlns:r="http://schemas.openxmlformats.org/officeDocument/2006/relationships" id="256" r:id="R931d7e9aa6244164"/>
    <p:sldId xmlns:r="http://schemas.openxmlformats.org/officeDocument/2006/relationships" id="257" r:id="R3b7415227bbd487c"/>
    <p:sldId xmlns:r="http://schemas.openxmlformats.org/officeDocument/2006/relationships" id="258" r:id="Rd50b2107596f4204"/>
    <p:sldId xmlns:r="http://schemas.openxmlformats.org/officeDocument/2006/relationships" id="259" r:id="R86dd3cf23df74b82"/>
    <p:sldId xmlns:r="http://schemas.openxmlformats.org/officeDocument/2006/relationships" id="260" r:id="R3bdfff37b06745fa"/>
    <p:sldId xmlns:r="http://schemas.openxmlformats.org/officeDocument/2006/relationships" id="261" r:id="R92df5497df1a4a0b"/>
    <p:sldId xmlns:r="http://schemas.openxmlformats.org/officeDocument/2006/relationships" id="262" r:id="Reb89f458edb84a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7c5612ad954b2b" /><Relationship Type="http://schemas.openxmlformats.org/officeDocument/2006/relationships/slide" Target="/ppt/slides/slide1.xml" Id="R931d7e9aa6244164" /><Relationship Type="http://schemas.openxmlformats.org/officeDocument/2006/relationships/slide" Target="/ppt/slides/slide2.xml" Id="R3b7415227bbd487c" /><Relationship Type="http://schemas.openxmlformats.org/officeDocument/2006/relationships/slide" Target="/ppt/slides/slide3.xml" Id="Rd50b2107596f4204" /><Relationship Type="http://schemas.openxmlformats.org/officeDocument/2006/relationships/slide" Target="/ppt/slides/slide4.xml" Id="R86dd3cf23df74b82" /><Relationship Type="http://schemas.openxmlformats.org/officeDocument/2006/relationships/slide" Target="/ppt/slides/slide5.xml" Id="R3bdfff37b06745fa" /><Relationship Type="http://schemas.openxmlformats.org/officeDocument/2006/relationships/slide" Target="/ppt/slides/slide6.xml" Id="R92df5497df1a4a0b" /><Relationship Type="http://schemas.openxmlformats.org/officeDocument/2006/relationships/slide" Target="/ppt/slides/slide7.xml" Id="Reb89f458edb84a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18d5c41cb040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88a721a524399" /><Relationship Type="http://schemas.openxmlformats.org/officeDocument/2006/relationships/theme" Target="/ppt/slideMasters/theme/theme1.xml" Id="R51fff786e20545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988a721a5243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8c4a4102046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13cea353245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7c7e1f0254c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161d9cfb546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8fbe3f7b44c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e81800e1d47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e49fb70084d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K.TØRRES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K.TØRRES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K.TØRRES HOLDING AS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K.TØRRES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K.TØRRES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K.TØRRES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142 937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357 505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610 224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K.TØRRES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FREDRIK TØRRES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K.TØRRES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Valbjørkveien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930 360 325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K.TØRRES HOLDING AS</a:t>
            </a:r>
          </a:p>
        </p:txBody>
      </p:sp>
    </p:spTree>
  </p:cSld>
  <p:clrMapOvr>
    <a:masterClrMapping xmlns:a="http://schemas.openxmlformats.org/drawingml/2006/main"/>
  </p:clrMapOvr>
</p:sld>
</file>