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5c3b97b4c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e1bbb1da2494d"/>
  </p:sldMasterIdLst>
  <p:sldIdLst>
    <p:sldId xmlns:r="http://schemas.openxmlformats.org/officeDocument/2006/relationships" id="256" r:id="R8fd42066a3494b7b"/>
    <p:sldId xmlns:r="http://schemas.openxmlformats.org/officeDocument/2006/relationships" id="257" r:id="R093ceff83bf44151"/>
    <p:sldId xmlns:r="http://schemas.openxmlformats.org/officeDocument/2006/relationships" id="258" r:id="Rf0763c9afac54102"/>
    <p:sldId xmlns:r="http://schemas.openxmlformats.org/officeDocument/2006/relationships" id="259" r:id="Rc1fc17a7c1554737"/>
    <p:sldId xmlns:r="http://schemas.openxmlformats.org/officeDocument/2006/relationships" id="260" r:id="R6386b9d3e5bc44f8"/>
    <p:sldId xmlns:r="http://schemas.openxmlformats.org/officeDocument/2006/relationships" id="261" r:id="R1f9bdf79ac0f4a1e"/>
    <p:sldId xmlns:r="http://schemas.openxmlformats.org/officeDocument/2006/relationships" id="262" r:id="R706ece2f8cd3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e1bbb1da2494d" /><Relationship Type="http://schemas.openxmlformats.org/officeDocument/2006/relationships/slide" Target="/ppt/slides/slide1.xml" Id="R8fd42066a3494b7b" /><Relationship Type="http://schemas.openxmlformats.org/officeDocument/2006/relationships/slide" Target="/ppt/slides/slide2.xml" Id="R093ceff83bf44151" /><Relationship Type="http://schemas.openxmlformats.org/officeDocument/2006/relationships/slide" Target="/ppt/slides/slide3.xml" Id="Rf0763c9afac54102" /><Relationship Type="http://schemas.openxmlformats.org/officeDocument/2006/relationships/slide" Target="/ppt/slides/slide4.xml" Id="Rc1fc17a7c1554737" /><Relationship Type="http://schemas.openxmlformats.org/officeDocument/2006/relationships/slide" Target="/ppt/slides/slide5.xml" Id="R6386b9d3e5bc44f8" /><Relationship Type="http://schemas.openxmlformats.org/officeDocument/2006/relationships/slide" Target="/ppt/slides/slide6.xml" Id="R1f9bdf79ac0f4a1e" /><Relationship Type="http://schemas.openxmlformats.org/officeDocument/2006/relationships/slide" Target="/ppt/slides/slide7.xml" Id="R706ece2f8cd3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04a2394b3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8a73ad3654be1" /><Relationship Type="http://schemas.openxmlformats.org/officeDocument/2006/relationships/theme" Target="/ppt/slideMasters/theme/theme1.xml" Id="R06e60d10a299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8a73ad365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bd12ef26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5af022306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b5e07b97d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e31bfba0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3ef354ea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143d68a4b45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4ce4d94e4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SKOGVANG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SKOGVANG INSTALLASJON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52 722 796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−4 879 549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85,2 %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ARNE HERREGÅRDEN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GRAEDLER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Gausdalsvegen 1584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66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installasjon.skogvang@minel.no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930 358 789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SKOGVANG INSTALLASJON AS</a:t>
            </a:r>
          </a:p>
        </p:txBody>
      </p:sp>
    </p:spTree>
  </p:cSld>
  <p:clrMapOvr>
    <a:masterClrMapping xmlns:a="http://schemas.openxmlformats.org/drawingml/2006/main"/>
  </p:clrMapOvr>
</p:sld>
</file>