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78837c9d0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cbb59c05b4087"/>
  </p:sldMasterIdLst>
  <p:sldIdLst>
    <p:sldId xmlns:r="http://schemas.openxmlformats.org/officeDocument/2006/relationships" id="256" r:id="R82322b36a8934ed6"/>
    <p:sldId xmlns:r="http://schemas.openxmlformats.org/officeDocument/2006/relationships" id="257" r:id="R9e04b3f17eb34d48"/>
    <p:sldId xmlns:r="http://schemas.openxmlformats.org/officeDocument/2006/relationships" id="258" r:id="Rf876dd3fef114484"/>
    <p:sldId xmlns:r="http://schemas.openxmlformats.org/officeDocument/2006/relationships" id="259" r:id="R420ef4c38f174d2b"/>
    <p:sldId xmlns:r="http://schemas.openxmlformats.org/officeDocument/2006/relationships" id="260" r:id="R68b6356b53b64307"/>
    <p:sldId xmlns:r="http://schemas.openxmlformats.org/officeDocument/2006/relationships" id="261" r:id="Rad94f6566989499b"/>
    <p:sldId xmlns:r="http://schemas.openxmlformats.org/officeDocument/2006/relationships" id="262" r:id="R9e3d3b652273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cbb59c05b4087" /><Relationship Type="http://schemas.openxmlformats.org/officeDocument/2006/relationships/slide" Target="/ppt/slides/slide1.xml" Id="R82322b36a8934ed6" /><Relationship Type="http://schemas.openxmlformats.org/officeDocument/2006/relationships/slide" Target="/ppt/slides/slide2.xml" Id="R9e04b3f17eb34d48" /><Relationship Type="http://schemas.openxmlformats.org/officeDocument/2006/relationships/slide" Target="/ppt/slides/slide3.xml" Id="Rf876dd3fef114484" /><Relationship Type="http://schemas.openxmlformats.org/officeDocument/2006/relationships/slide" Target="/ppt/slides/slide4.xml" Id="R420ef4c38f174d2b" /><Relationship Type="http://schemas.openxmlformats.org/officeDocument/2006/relationships/slide" Target="/ppt/slides/slide5.xml" Id="R68b6356b53b64307" /><Relationship Type="http://schemas.openxmlformats.org/officeDocument/2006/relationships/slide" Target="/ppt/slides/slide6.xml" Id="Rad94f6566989499b" /><Relationship Type="http://schemas.openxmlformats.org/officeDocument/2006/relationships/slide" Target="/ppt/slides/slide7.xml" Id="R9e3d3b652273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38b60a084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32ad7dcf4ece" /><Relationship Type="http://schemas.openxmlformats.org/officeDocument/2006/relationships/theme" Target="/ppt/slideMasters/theme/theme1.xml" Id="R1d6db28ca8c6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032ad7dcf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903289ba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bf09569e3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9ce4038c8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480b61b7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4efc273a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d341a55de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b5edec2e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PILOPP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PILOPP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PILOPP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PILOPP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PILOPP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PILOPP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1 014 243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4 409 614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PILOPP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YONAN RENAS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PILOPP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930 356 972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PILOPP HOLDING AS</a:t>
            </a:r>
          </a:p>
        </p:txBody>
      </p:sp>
    </p:spTree>
  </p:cSld>
  <p:clrMapOvr>
    <a:masterClrMapping xmlns:a="http://schemas.openxmlformats.org/drawingml/2006/main"/>
  </p:clrMapOvr>
</p:sld>
</file>